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7A4C5C-BBAC-4EEA-8134-DDC1033AB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4C4D3-C7E3-46B6-8A5D-78838B55F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50E8EC-7EFD-4B64-8433-C6C6F72F2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4F07B4-B11B-40AD-9455-ABA0C73C8C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0C7697-F6AA-4295-99DC-B95414F349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504AAC-A4C7-491B-91C3-0CBA30A1F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D6E166-2730-465B-97D2-A36F699179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9B76C0-8781-4A5C-AA81-8C6DB892B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C0A203-7004-4E6E-9D4D-A5D0D3335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F3ED2-E1F0-4EB1-B56E-E61D6B002F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92C6C-DC2E-4FEA-ACEE-4AC56B630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3313304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有效识别与满足不同层次客户需求</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客户需求概述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识别不同层次客户需求</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满足不同层次客户需求策略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案例分析：成功满足不同层次客户需求实践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挑战与对策：如何应对不同层次客户需求的挑战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客户需求概述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780" b="19780"/>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9739" b="1973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客户需求可以是明确的、具体的，也可以是模糊的、抽象的，需要销售人员或市场人员进行深入挖掘和理解。</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客户需求是指客户在购买或使用产品或服务时所表达或暗示的期望和需要。</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1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4" y="1933035"/>
            <a:ext cx="4276714" cy="15971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客户需求是企业制定营销策略和产品设计的重要依据，只有充分了解客户需求，才能提供符合市场需求的产品和服务。</a:t>
            </a:r>
            <a:endParaRPr lang="en-US" sz="1100"/>
          </a:p>
        </p:txBody>
      </p:sp>
      <p:sp>
        <p:nvSpPr>
          <p:cNvPr id="13" name="AutoShape 13"/>
          <p:cNvSpPr/>
          <p:nvPr/>
        </p:nvSpPr>
        <p:spPr>
          <a:xfrm>
            <a:off x="1352704" y="3640012"/>
            <a:ext cx="4276714" cy="15615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满足客户需求是提高客户满意度和忠诚度的关键，有助于企业赢得口碑和扩大市场份额。</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客户需求具有多样性，不同的客户群体有不同的需求和偏好，需要企业针对不同客户群体提供个性化的产品和服务。</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同一客户群体中的不同个体也有不同的需求，需要企业关注个体差异，提供定制化的解决方案。</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客户需求多样性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识别不同层次客户需求</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471" b="2447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l="215" r="21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基本需求定义</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客户对产品或服务的基本功能和性能要求。</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识别方法</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通过市场调研、客户反馈和竞品分析等方式，了解客户对产品或服务的基本需求和期望。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示例</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对于手机产品，客户的基本需求可能包括通话、短信、上网、拍照等功能。</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基本需求识别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985" b="498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期望需求定义</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客户对产品或服务的更高层次的要求和期望，通常与产品的品质、性能、可靠性等方面相关。</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识别方法</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通过深入沟通、挖掘客户需求背后的原因和期望，以及观察客户使用产品或服务的实际表现等方式。</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示例</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对于手机产品，客户的期望需求可能包括更快的处理速度、更清晰的屏幕显示、更长的待机时间等。</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期望需求识别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899" r="18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兴奋需求识别</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兴奋需求定义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超出客户期望的、能够带来惊喜和愉悦的产品或服务特性。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识别方法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通过创新性的思考、探索新技术或服务模式等方式，发现能够给客户带来惊喜和愉悦的产品或服务特性。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示例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对于手机产品，客户的兴奋需求可能包括全新的交互方式、出色的外观设计、独特的功能等。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普遍性、基础性，是产品或服务必须满足的要求。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基本需求特点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期望需求特点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兴奋需求特点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个性化、差异性，不同客户对同一产品或服务可能有不同的期望需求。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创新性、突破性，能够给客户带来全新的使用体验和感受。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不同层次客户需求特点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满足不同层次客户需求策略</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价格合理透明</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制定公平合理的价格策略，确保客户能够清晰了解产品或服务的价格构成，避免不必要的疑虑和争议。</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产品质量保障</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确保提供的产品或服务符合客户的基本要求和标准，如性能稳定、安全可靠等。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基本需求满足策略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提供个性化的产品或服务定制选项，以满足客户独特的期望和需求。</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建立专业的客户服务团队，提供及时、准确、友好的服务支持，确保客户在使用过程中获得良好的体验。</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个性化定制服务</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优质客户服务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期望需求满足策略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https://d.book118.com/885233133043011042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2024-09-03T06:32:38.141</cp:lastPrinted>
  <dcterms:created xsi:type="dcterms:W3CDTF">2024-09-02T22:32:38Z</dcterms:created>
  <dcterms:modified xsi:type="dcterms:W3CDTF">2024-09-02T22:32:40Z</dcterms:modified>
</cp:coreProperties>
</file>