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C8E6-24D2-4D1F-9EF5-D80B8136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0735F-D88B-4A3C-8499-7216513CD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AD7A8-F3CC-41E9-93B5-4AA47E5B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8C356-DA4A-457E-B9DB-8F6A1543D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DC7A6-CF7D-408B-956F-D61EC977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62262-B77D-48AE-AB5D-718C20A9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D4784-82E7-45F4-9DA2-21323E87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B96DE-9559-44FC-A763-D21F3FAD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B88BF-BE3B-410A-91C5-2124F533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AB21A-309C-4A7A-8B69-682332F8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C3C07-07B1-40FB-B271-F5AAB8842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3430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改革创新再展宏图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改革创新的必要性与紧迫性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改革创新的主要领域与举措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改革创新取得的成效与经验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未来展望与战略规划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当前，全球经济正经历深刻变革，新技术、新产业、新业态不断涌现，为各国经济发展提供了新动力。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958" r="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中国经济已进入高质量发展阶段，需要通过改革创新推动经济转型升级，实现可持续发展。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中国经济转型升级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中国政府出台了一系列支持改革创新的政策措施，为企业和个人提供了良好的创新环境和机遇。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通过对当前改革创新情况进行深入分析，总结成功的经验和存在的问题。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分析改革创新现状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提出策略建议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结合全球经济形势和中国经济发展需求，展望改革创新未来发展趋势，提出前瞻性思考。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针对当前存在的问题和未来发展趋势，提出具体的策略建议，为政府、企业和个人提供决策参考。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改革创新的必要性与紧迫性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636" b="1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004" b="23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应对国内外形势变化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适应全球经济一体化趋势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随着全球经济一体化的深入发展，企业面临的市场竞争日益激烈，改革创新成为提升竞争力的关键。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应对国内政策调整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随着国家政策的不断调整，企业需要不断适应政策变化，通过改革创新寻找新的发展机遇。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把握新技术革命机遇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以互联网、大数据、人工智能为代表的新技术革命为企业发展提供了新的动力，改革创新是抓住这一机遇的重要途径。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提高经济增长质量和效益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改革创新有助于提高全要素生产率，降低生产成本，提高产品质量和附加值，从而推动经济增长质量和效益的提升。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通过改革创新，推动企业实现绿色生产、绿色经营和绿色消费，促进经济可持续发展。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促进产业结构优化升级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通过改革创新，推动传统产业转型升级和新兴产业发展壮大，实现产业结构优化升级。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推动经济高质量发展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培育企业文化软实力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改革创新有助于培育具有独特魅力和竞争力的企业文化，提升企业形象和品牌价值。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增强自主创新能力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改革创新有助于企业加强自主创新，掌握核心技术和自主知识产权，提高市场竞争力。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通过改革创新，优化企业组织结构和管理流程，提高企业运营效率和应变能力。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改革创新的主要领域与举措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通过淘汰落后产能、促进传统产业转型升级、培育新兴产业等措施，推动产业结构向中高端迈进。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250" b="3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通过减税降费、降低融资成本、减轻企业负担等措施，提高企业盈利能力和市场竞争力。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通过提高产品质量、创新产品种类、拓展新市场等措施，满足消费者多样化、个性化需求。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扩大有效供给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深化供给侧结构性改革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建立健全公司法人治理结构、加强董事会建设、推行经理层任期制和契约化管理等，提升国有企业治理水平。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完善现代企业制度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通过引入战略投资者、实施员工持股计划、推动国有企业上市等措施，实现国有资本和非国有资本的优势互补和共同发展。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推进混合所有制改革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完善国有资产监管体制，强化出资人职责，防止国有资产流失，实现国有资产保值增值。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加强国有资产监管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推进国有企业改革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https://d.book118.com/885234301010011104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2024-09-13T16:44:16.166</cp:lastPrinted>
  <dcterms:created xsi:type="dcterms:W3CDTF">2024-09-13T08:44:16Z</dcterms:created>
  <dcterms:modified xsi:type="dcterms:W3CDTF">2024-09-13T08:44:18Z</dcterms:modified>
</cp:coreProperties>
</file>