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A9FD8-4B5F-439D-B5B7-2749B174A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1B52BF-9035-4480-B50B-D403C57A55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17461-555D-439C-B58A-CEDC34C96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BFCF40-AE1B-4D63-B8FD-E0E2EA1C1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B23DBE-827E-4C00-B1D2-A14519761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C4D853-EB26-4D88-9B90-278560246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FA88B-B2AA-4AA5-B3AE-94F87BC7A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9ADA54-53CE-444B-BE2A-CC878319B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C0063-3739-4727-B9AC-739F41D0F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91176-DDDA-4BF0-B74C-D613881F8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B8FCDE-5765-44EC-9740-51927D98C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23432110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护士进修对手术室护理的改善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护士进修在手术室护理中的应用实践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护士进修对手术室护理质量的影响分析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护士进修在手术室护理中的挑战与对策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手术室是医院最重要的部门之一，手术护理的质量直接关系到患者的生命安全和手术效果。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6762" r="6762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704" r="12704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720" r="1172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813" r="1381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随着医疗技术的不断发展和手术难度的增加，对手术室护士的专业素质和技术水平提出了更高的要求。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护士进修是提高手术室护士专业水平的有效途径，对于改善手术室护理质量具有重要意义。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手术室护理涉及多个环节和多个专业领域，要求护士具备全面的知识和技能。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当前手术室护理存在一些问题，如护士技术水平参差不齐、护理操作不规范、沟通协作不畅等。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742" b="7742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110" b="811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随着医疗技术的不断发展和手术难度的增加，手术室护理面临的挑战也越来越严峻，如微创手术、机器人手术等新技术对手术室护士提出了更高的要求。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手术室护理现状及挑战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护士进修内容与目标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深入学习手术室护理的基本理论，掌握各类手术的护理配合要点和操作技能。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手术室护理理论与实践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了解围手术期的护理原则，学习术前访视、术后随访等护理流程。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围手术期护理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熟悉手术室常用器械、设备的使用方法，提高操作熟练度。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手术室器械与设备使用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633" b="56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18" r="11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手术室护理技能提升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无菌技术操作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强化无菌观念，提高无菌技术操作水平，降低手术感染风险。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手术配合与应急处理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提升与手术医师的配合默契度，掌握常见手术并发症的应急处理措施。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危重病人护理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学习危重病人的护理要点，提高病情观察和应急处理能力。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患者安全文化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培养患者安全意识，学习预防医疗事故和差错的有效措施。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感染控制知识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深入了解手术室感染控制的重要性，掌握感染防控的基本措施和操作方法。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医疗废物处理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学习医疗废物的分类、收集、转运和处理流程，确保医疗废物安全、规范处理。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患者安全与感染控制知识增强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护士进修在手术室护理中的应用实践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进修护士通过术前访视，了解患者的病情、手术方式和麻醉方式，为手术室的护理工作提供有针对性的准备。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加强术前访视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进修护士参与手术风险评估，根据评估结果制定相应的护理措施，降低手术风险。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评估手术风险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125" b="12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进修护士指导手术室护士进行术前准备，包括器械、药品、敷料等的准备，确保手术的顺利进行。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优化术前准备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术前访视与评估优化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规范手术操作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进修护士指导手术室护士规范手术操作，遵守无菌原则，减少手术感染的风险。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加强术中观察与记录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进修护士加强术中观察，及时发现并处理异常情况，同时指导手术室护士规范记录手术过程。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熟练掌握手术配合技巧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进修护士通过学习和实践，熟练掌握手术配合技巧，能够准确地传递器械、药品等，确保手术的顺利进行。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术中配合与操作规范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https://d.book118.com/885234321103011121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2024-09-24T05:22:56.828</cp:lastPrinted>
  <dcterms:created xsi:type="dcterms:W3CDTF">2024-09-23T21:22:56Z</dcterms:created>
  <dcterms:modified xsi:type="dcterms:W3CDTF">2024-09-23T21:22:58Z</dcterms:modified>
</cp:coreProperties>
</file>