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A60DC-56AA-4C2B-9DB7-DDA40810C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A659A-AAB5-4F2C-BCF7-CE331D985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FE35E-B20B-4B00-ADDA-0533BC2F6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C696E-7ACE-421D-8D33-8763DB56F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B1D4DF-EE8F-4866-B767-E599E9D7D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196903-BD0F-48CC-BE80-C984AC1D8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F09B7D-3E1B-4DE3-97BD-D6E80C2DF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F477C-E4BE-4176-82B7-FED0A5AD3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6ED420-D0B4-4AFA-8C04-B80535252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BA3F5-C452-4003-AFAB-B85EC8629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9AD0E-D8D4-4BAA-9FCD-0CDCEB770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40024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学生会竞选霸气宣言一句话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强势领跑，为学生会注入新活力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一言九鼎，我的承诺掷地有声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锐意进取，用实力证明一切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霸气侧漏，我的存在就是标杆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一往无前，为了学生会的美好明天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强势领跑，为学生会注入新活力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摒弃传统思维模式，提出创新性的学生会工作理念和方案。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鼓励学生会成员积极尝试新方法、新思路，推动学生会工作向更高水平发展。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勇于担当创新风险，不断探索和进步，为学生会注入新的活力。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722" r="87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打破陈规，勇于创新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具备丰富的学生工作经验和卓越的领导能力，能够应对各种复杂局面和挑战。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在学生会工作中，始终保持高昂的斗志和饱满的热情，以身作则，带领团队不断前进。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敢于承担责任和压力，积极寻求解决方案，确保学生会工作顺利进行。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实力担当，不惧挑战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制定科学合理的团队工作计划和目标，确保团队工作有条不紊地推进。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带领团队成员共同努力，追求卓越和成功，为学生会创造更加辉煌的明天。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521" b="2252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注重团队合作和协作精神的培养，激发团队成员的积极性和创造力。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带领团队，共创辉煌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一言九鼎，我的承诺掷地有声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始终秉持“全心全意为同学服务”的宗旨，积极倾听同学们的心声，努力解决大家在学习和生活中遇到的问题。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致力于创建一个和谐、积极、进步的校园环境，让每一位同学都能在这里感受到家的温暖。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坚守初心，不忘使命，用实际行动践行自己的承诺，为同学们的成长和发展贡献自己的力量。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坚守初心，服务同学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417" r="22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严于律己，自觉遵守学校的各项规章制度，成为同学们身边的榜样。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积极参与各类活动，锻炼自己的能力和素质，以更好地服务于同学们。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言行一致，说到做到，用诚信赢得同学们的信任和尊重。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言行一致，以身作则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敢于担当，不负众望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在困难和挑战面前，敢于挺身而出，勇于承担责任，为同学们排忧解难。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积极争取各方资源，为同学们提供更多的学习和发展机会。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不负众望，用实际行动证明自己的能力和价值，为同学们的成长和学校的发展贡献自己的力量。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锐意进取，用实力证明一切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https://d.book118.com/885240024011011110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2024-09-15T03:23:58.752</cp:lastPrinted>
  <dcterms:created xsi:type="dcterms:W3CDTF">2024-09-14T19:23:58Z</dcterms:created>
  <dcterms:modified xsi:type="dcterms:W3CDTF">2024-09-14T19:24:00Z</dcterms:modified>
</cp:coreProperties>
</file>