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B800B-18E0-4077-9DDE-BEF0D95FB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57839-D0DD-4979-8587-674CE36D6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8EE54-9397-4DC0-9E92-15CE17D0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1CB05-B33E-480E-A04B-BE773093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6DC69-15F3-4611-8ADE-690E725C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BF13F-B361-45D9-9B2A-865B4578B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96F6D-BE7A-4CAD-95BA-D4650C07B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37009-2EFC-411A-B6EE-D20BE4CC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0E056-0C64-4A2C-BADA-C90B3DCBD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00684-0121-417B-B944-B99BB994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24017-2137-4CBD-9294-16CAE414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004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护理能力提升PPT\n## 1.儿科护理的基本概念与重要性\n### 1.1儿科护理的定义及其服务对象\n### 1.2儿科护理在医疗体系中的地位\n### 1.3儿科护理对儿童成长发育的影响\n## 2.儿科护理的现状与挑战\n### 2.1当前儿科护理的人力资源状况\n### 2.2儿科护理工作中存在的问题\n### 2.3儿科护理发展的趋势与挑战\n## 3.儿科护理能力提升的方法与途径\n### 3.1加强儿科护理人才的培养和引进\n### 3.2提高儿科护理人员的培训力度\n### 3.3优化儿科护理工作的流程与管理\n## 4.儿科护理能力的实践案例分析\n### 4.1成功的儿科护理案例分享\n### 4.2儿科护理案例中的问题与解决方案\n### 4.3从案例中学习的儿科护理经验与教训\n## 5.儿科护理的未来展望与建议\n### 5.1儿科护理未来发展的机遇与挑战\n### 5.2对儿科护理未来发展的建议与展望\n### 5.3儿科护理发展的前景与趋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儿科护理能力提升PPT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儿科护理的基本概念与重要性</a:t>
            </a:r>
            <a:endParaRPr/>
          </a:p>
        </p:txBody>
      </p:sp>
      <p:sp>
        <p:nvSpPr>
          <p:cNvPr id="12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儿科护理是针对儿童的护理服务</a:t>
                </a:r>
                <a:endParaRPr/>
              </a:p>
            </p:txBody>
          </p:sp>
          <p:sp>
            <p:nvSpPr>
              <p:cNvPr id="16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包括新生儿、婴儿、儿童和青少年各个阶段的护理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涉及身体、心理、社会等方面的健康需求</a:t>
                </a:r>
                <a:endParaRPr/>
              </a:p>
            </p:txBody>
          </p:sp>
        </p:grpSp>
        <p:grpSp>
          <p:nvGrpSpPr>
            <p:cNvPr id="16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儿科护理的服务对象是所有儿童</a:t>
                </a:r>
                <a:endParaRPr/>
              </a:p>
            </p:txBody>
          </p:sp>
          <p:sp>
            <p:nvSpPr>
              <p:cNvPr id="1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无论其健康状况、家庭背景、地域差异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强调全人关怀，关注儿童身心的全面发展</a:t>
                </a:r>
                <a:endParaRPr/>
              </a:p>
            </p:txBody>
          </p:sp>
        </p:grpSp>
        <p:grpSp>
          <p:nvGrpSpPr>
            <p:cNvPr id="17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儿科护理的目标是促进儿童健康</a:t>
                </a:r>
                <a:endParaRPr/>
              </a:p>
            </p:txBody>
          </p:sp>
          <p:sp>
            <p:nvSpPr>
              <p:cNvPr id="17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预防疾病、减轻病痛、恢复健康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培养良好的生活习惯和健康意识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儿科护理的定义及其服务对象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儿科护理是医疗体系的重要组成部分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与其他科室相互协作，共同保障儿童健康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对儿童疾病的预防和治疗具有重要作用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儿科护理在基层医疗中发挥着关键作用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社区、乡镇等基层医疗机构的儿科护理服务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保障儿童就近接受医疗护理服务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儿科护理在公共卫生领域具有重要地位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儿童是国家的未来，关注儿童健康是国家的责任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儿科护理在儿童健康管理、疫苗接种等方面发挥作用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儿科护理对儿童身体健康具有重要影响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提供疾病预防、治疗和康复服务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促进儿童身体发育和健康成长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儿科护理对儿童心理健康具有重要影响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提供心理评估、咨询和治疗服务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促进儿童心理健康和情感发展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儿科护理对儿童社会适应能力具有重要影响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提供家庭、学校和社会环境适应的指导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促进儿童社会适应和人际交往能力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儿科护理对儿童成长发育的影响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儿科护理的现状与挑战</a:t>
            </a:r>
            <a:endParaRPr/>
          </a:p>
        </p:txBody>
      </p:sp>
      <p:sp>
        <p:nvSpPr>
          <p:cNvPr id="21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儿科护理人员数量不足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儿科护理需求日益增长，人员数量难以满足需求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导致工作压力大、服务质量下降等问题</a:t>
                </a:r>
                <a:endParaRPr/>
              </a:p>
            </p:txBody>
          </p:sp>
          <p:sp>
            <p:nvSpPr>
              <p:cNvPr id="2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儿科护理人员素质不高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儿科护理人才培训和引进不足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缺乏专业的儿科护理知识和技能</a:t>
                </a:r>
                <a:endParaRPr/>
              </a:p>
            </p:txBody>
          </p:sp>
          <p:sp>
            <p:nvSpPr>
              <p:cNvPr id="2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儿科护理人员流动性大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工作压力大、待遇不高等原因导致流动性大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影响儿科护理队伍的稳定和发展</a:t>
                </a:r>
                <a:endParaRPr/>
              </a:p>
            </p:txBody>
          </p:sp>
          <p:sp>
            <p:nvSpPr>
              <p:cNvPr id="2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当前儿科护理的人力资源状况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工作量过大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儿科护理需求大，人员数量不足导致工作量过大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影响护理质量和服务效果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服务质量不高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儿科护理人员素质不高，缺乏专业的儿科护理知识和技能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影响儿童的健康需求和满意度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儿科护理资源配置不足，导致服务质量下降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影响儿科护理队伍的稳定和发展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儿科护理工作中存在的问题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儿童人口数量不断增加，儿科护理需求将持续增长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对儿科护理人员和服务质量提出更高要求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儿科护理需求持续增长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面临儿科护理人才短缺的问题，需要加强培养和引进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提高儿科护理人员的素质和能力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儿科护理人才培养和引进的挑战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随着医疗技术的创新和发展，儿科护理技术也需要不断创新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提高儿科护理服务的质量和效果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儿科护理技术的创新与发展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儿科护理发展的趋势与挑战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儿科护理能力提升的方法与途径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加强儿科护理人才的培养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提高儿科护理人才的培训力度，提高素质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加强儿科护理人才的综合素质培养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引进儿科护理人才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拓宽儿科护理人才的引进渠道，提高吸引力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优化儿科护理人才的发展环境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加强儿科护理人才的培养和引进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https://d.book118.com/885240044010011110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儿科护理能力提升PPT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2024-09-15T02:27:41.938</cp:lastPrinted>
  <dcterms:created xsi:type="dcterms:W3CDTF">2024-09-14T18:27:41Z</dcterms:created>
  <dcterms:modified xsi:type="dcterms:W3CDTF">2024-09-14T18:27:43Z</dcterms:modified>
</cp:coreProperties>
</file>