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C4DF2C-9895-4B36-8B3F-3080EF389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2FFAB6-0824-4825-9ABE-D557067E1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64B5CBB-5027-4D79-BE61-50EF92C1FA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594AB7-C30F-49DA-9D3F-F876F7A641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AFB758-E3F5-4217-B0E7-CCB60EDAFD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F537C7-4A46-4C6A-B366-2F6DC2EF2D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594CDC-6CA8-4169-883F-AEE067DC90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E2F670-0438-4F00-9541-DA429A319C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6766D7-4A24-4C23-B9F1-A1B16BB4A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6C7D24-7A62-47E6-A780-1A1C0C6ADE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E9ACB1-1026-4780-98CD-764964E58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4032220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《关节活动度练习》ppt课件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关节活动度练习简介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关节活动度练习的方法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关节活动度练习的注意事项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关节活动度练习的案例分析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关节活动度练习的常见问题与解答</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关节活动度练习简介</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7266" r="1726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关节活动度练习的定义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它是一种康复治疗方法，适用于各种原因引起的关节僵硬或受限，如关节炎、骨折、软组织损伤等。</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关节活动度练习是指通过特定的运动和活动来增加关节的灵活性和范围，以改善关节功能和减轻疼痛。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705" b="1670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187" b="718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关节活动度练习的重要性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恢复关节的正常功能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关节活动度练习可以帮助恢复关节的正常活动范围，增强关节的稳定性和灵活性，从而改善日常活动和运动能力。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缓解疼痛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通过关节活动度练习，可以减轻关节僵硬和疼痛的症状，提高生活质量。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预防进一步损伤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通过适当的关节活动度练习，可以预防因长期制动或缺乏运动导致的肌肉萎缩和骨质疏松等进一步损伤。</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关节炎患者常常出现关节僵硬和疼痛的症状，关节活动度练习可以帮助缓解这些症状，改善生活质量。</a:t>
            </a:r>
          </a:p>
        </p:txBody>
      </p:sp>
      <p:pic>
        <p:nvPicPr>
          <p:cNvPr id="6" name="Picture 6"/>
          <p:cNvPicPr>
            <a:picLocks noChangeAspect="1"/>
          </p:cNvPicPr>
          <p:nvPr/>
        </p:nvPicPr>
        <p:blipFill>
          <a:blip r:embed="rId2"/>
          <a:srcRect l="13306" r="1330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关节炎患者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骨折愈合后，关节可能会僵硬和受限，关节活动度练习可以帮助恢复关节的正常功能。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骨折患者</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如肌腱、韧带等软组织损伤后，关节可能会出现不稳定和受限的症状，关节活动度练习可以增强关节的稳定性和灵活性。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软组织损伤患者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关节活动度练习的适用人群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关节活动度练习的方法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121" r="2812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主动关节活动度练习是指患者依靠自身的力量进行关节活动，不依赖外部力量。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主动关节活动度练习需要患者在可承受范围内主动进行关节屈伸、旋转等动作，以恢复关节的正常活动范围。</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适用于骨折、关节僵硬等需要恢复关节活动度的患者。</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适用情况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在练习过程中，患者应避免过度用力或过度活动，以免造成二次伤害。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注意事项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主动关节活动度练习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定义</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描述</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适用情况</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注意事项</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被动关节活动度练习</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被动关节活动度练习通常由康复治疗师或医生进行操作，通过手法或器械来帮助患者进行关节屈伸、旋转等动作。</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适用于关节僵硬、肌肉萎缩等无法主动进行关节活动的情况。</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在练习过程中，应避免过度用力或过度活动，以免造成二次伤害。</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被动关节活动度练习是指通过外部力量来帮助患者进行关节活动。</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助力关节活动度练习是指患者依靠外部力量来辅助进行关节活动。</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适用情况</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适用于骨折后期、关节炎等需要增强肌肉力量和关节活动度的患者。</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在练习过程中，应避免过度用力或过度活动，以免造成二次伤害。</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助力关节活动度练习通常由康复治疗师或医生进行操作，通过器械或手法来帮助患者进行关节屈伸、旋转等动作，以增强患者的肌肉力量和关节活动度。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助力关节活动度练习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定义</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抗阻关节活动度练习是指患者在抵抗外部力量的作用下进行关节活动。</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抗阻关节活动度练习通常由康复治疗师或医生进行操作，通过给予患者一定的阻力，让患者在抵抗阻力的过程中进行关节屈伸、旋转等动作，以增强肌肉力量和关节稳定性。</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适用情况</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适用于关节炎、肌肉萎缩等需要增强肌肉力量和关节稳定性的患者。</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注意事项</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在练习过程中，应避免过度用力或过度活动，以免造成二次伤害。同时，抗阻关节活动度练习需要在专业人员的指导下进行，以免出现意外情况。</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抗阻关节活动度练习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关节活动度练习的注意事项</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https://d.book118.com/885240322203011043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2024-09-05T09:53:39.456</cp:lastPrinted>
  <dcterms:created xsi:type="dcterms:W3CDTF">2024-09-05T01:53:39Z</dcterms:created>
  <dcterms:modified xsi:type="dcterms:W3CDTF">2024-09-05T01:53:41Z</dcterms:modified>
</cp:coreProperties>
</file>