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3122-D60C-4FA4-895A-9DC9893BD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233B9-8980-4E22-A6C7-18FB4E9A6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3A49C-0A25-4CF6-BD8C-0356E2744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6FCCC-536E-47B6-8F5D-BF886744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F8EC3-6478-42C2-A827-FC501EB3E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E6C4B-4205-4125-AFE8-BF367F69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65682-54E3-4B53-BE54-85F9357F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697A3-F8F0-429C-831F-69ECEA7CF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E7585-CA9F-40DB-9AAC-176A237E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221F8-990D-48F1-9A2D-9498B60C6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48DB2-20A9-4551-8724-2D3D7FF8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104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疾病预防科普展板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健康生活习惯养成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科学就医与疫苗接种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疾病预防的社会支持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44" r="155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感冒是一种常见的病毒性感染，预防感冒的关键是增强免疫力、保持个人卫生和避免接触病原体。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保持充足的睡眠、均衡的饮食、适当的运动和良好的心态，有助于提高身体免疫力，减少感冒的发生。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勤洗手、戴口罩、避免用手触摸口鼻眼等部位，能够有效减少病毒传播的可能性。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避免与感冒患者接触，尤其是在封闭、拥挤的场所，同时注意室内通风换气。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避免接触病原体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感冒预防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流感是一种由流感病毒引起的呼吸道传染病，预防流感的关键是接种疫苗、保持良好的个人卫生习惯和避免接触病原体。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接种流感疫苗是预防流感的最有效方法，建议儿童、老人、身体虚弱和医务人员等高危人群每年接种。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勤洗手、戴口罩、避免用手触摸口鼻眼等部位，尤其是在公共场所和接触病人后。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避免与流感患者接触，或至少保持1米以上的距离。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避免接触病原体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流感预防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肠道传染病是一类通过消化道传播的疾病，预防肠道传染病的关键是注意饮食卫生、个人卫生和环境卫生。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勤洗手，特别是在上厕所、处理食品和接触病人后。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保持家庭和周围环境的清洁卫生，及时清理垃圾，消灭苍蝇、蚊子等传播媒介。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不吃生或未煮熟的肉类、海鲜等食品，饮用干净的水，尽量不在街边摊贩购买食品。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肠道传染病预防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呼吸道传染病预防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呼吸道传染病是一类通过空气传播的疾病，预防呼吸道传染病的关键是保持良好的通风、个人卫生和避免接触病原体。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保持良好的通风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经常开窗通风，尤其是在室内人多拥挤时，可以降低病毒在空气中的浓度。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勤洗手、戴口罩、避免用手触摸口鼻眼等部位，尤其是在公共场所和接触病人后。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避免接触病原体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避免与呼吸道传染病患者接触，或至少保持1米以上的距离。在流行季节尽量少去人群密集的场所。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健康生活习惯养成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合理饮食是保持身体健康的关键，有助于预防多种疾病。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选择新鲜、多样化的食物，避免高热量、高脂肪和高糖分的食物，多食用蔬菜、水果、全谷类和蛋白质来源。同时，保持适当的饮食量，避免暴饮暴食。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适量的运动有助于增强身体素质，预防疾病。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每周进行至少150分钟的中等强度有氧运动，如快走、游泳、骑自行车等。此外，增加日常活动量，如步行、爬楼梯等，也有助于提高身体健康。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充足的睡眠有助于身体恢复和心理健康，预防疾病。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成年人每晚应保持7-9小时的睡眠时间，保证充足的深度睡眠。建立规律的睡眠习惯，避免熬夜和不足的睡眠时间，有助于提高身体免疫力和心理健康。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保持良好的心态有助于减轻压力和焦虑，预防心理疾病。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通过冥想、瑜伽、阅读、社交等方式来放松心情和缓解压力。培养积极的心态和乐观的情绪，与家人和朋友保持联系，分享情感和压力，增强心理健康。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良好心态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https://d.book118.com/885241041033011044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2024-09-06T08:42:13.547</cp:lastPrinted>
  <dcterms:created xsi:type="dcterms:W3CDTF">2024-09-06T00:42:13Z</dcterms:created>
  <dcterms:modified xsi:type="dcterms:W3CDTF">2024-09-06T00:42:15Z</dcterms:modified>
</cp:coreProperties>
</file>