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8838" r:id="rId2"/>
  </p:sldMasterIdLst>
  <p:notesMasterIdLst>
    <p:notesMasterId r:id="rId3"/>
  </p:notesMasterIdLst>
  <p:sldIdLst>
    <p:sldId id="259" r:id="rId4"/>
    <p:sldId id="262" r:id="rId5"/>
    <p:sldId id="264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tags" Target="tags/tag107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tags" Target="../tags/tag13.xml" /><Relationship Id="rId7" Type="http://schemas.openxmlformats.org/officeDocument/2006/relationships/tags" Target="../tags/tag14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tags" Target="../tags/tag23.xml" /><Relationship Id="rId11" Type="http://schemas.openxmlformats.org/officeDocument/2006/relationships/tags" Target="../tags/tag24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tags" Target="../tags/tag21.xml" /><Relationship Id="rId9" Type="http://schemas.openxmlformats.org/officeDocument/2006/relationships/tags" Target="../tags/tag2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33.xml" /><Relationship Id="rId11" Type="http://schemas.openxmlformats.org/officeDocument/2006/relationships/tags" Target="../tags/tag34.xml" /><Relationship Id="rId12" Type="http://schemas.openxmlformats.org/officeDocument/2006/relationships/tags" Target="../tags/tag35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51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Relationship Id="rId7" Type="http://schemas.openxmlformats.org/officeDocument/2006/relationships/tags" Target="../tags/tag48.xml" /><Relationship Id="rId8" Type="http://schemas.openxmlformats.org/officeDocument/2006/relationships/tags" Target="../tags/tag49.xml" /><Relationship Id="rId9" Type="http://schemas.openxmlformats.org/officeDocument/2006/relationships/tags" Target="../tags/tag50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tags" Target="../tags/tag65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tags" Target="../tags/tag70.xml" /><Relationship Id="rId7" Type="http://schemas.openxmlformats.org/officeDocument/2006/relationships/tags" Target="../tags/tag71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tags" Target="../tags/tag77.xml" /><Relationship Id="rId8" Type="http://schemas.openxmlformats.org/officeDocument/2006/relationships/tags" Target="../tags/tag78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B6067F-557E-4F8A-9205-52ACD9A5B3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E0E819-98E3-43B9-83EB-3744FECD4C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FCB165-23C0-4957-87E2-D72B5433F7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B4F96A-20E2-4590-AACD-4535B8296E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F518C16-1AD2-4A4D-8F46-55FC20A957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059F203-E166-4015-96CE-841FE18328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FB91DF2-9EC1-457E-8C5D-CC0310514E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70AC57-19BF-4DC6-8AEA-EBF5BE546C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9BD457-07AF-47B1-B14B-497212EDE6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951B57-4502-460D-9E7C-ADD84D0B7A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F15446-5293-425F-AC98-6451F2D834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9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64" name="署名"/>
          <p:cNvSpPr txBox="1">
            <a:spLocks noGrp="1"/>
          </p:cNvSpPr>
          <p:nvPr>
            <p:ph type="body" idx="7"/>
            <p:custDataLst>
              <p:tags r:id="rId3"/>
            </p:custDataLst>
          </p:nvPr>
        </p:nvSpPr>
        <p:spPr>
          <a:xfrm>
            <a:off x="4402772" y="5632796"/>
            <a:ext cx="6966584" cy="58356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0" tIns="0" rIns="0" bIns="0" rtlCol="0" anchor="t" anchorCtr="0">
            <a:normAutofit/>
          </a:bodyPr>
          <a:lstStyle>
            <a:lvl1pPr marL="0" indent="0">
              <a:buNone/>
              <a:defRPr sz="1600" spc="0">
                <a:solidFill>
                  <a:srgbClr val="FFFFFF"/>
                </a:solidFill>
                <a:latin typeface="+mn-ea"/>
                <a:ea typeface="+mn-ea"/>
                <a:sym typeface="+mn-ea"/>
              </a:defRPr>
            </a:lvl1pPr>
          </a:lstStyle>
          <a:p>
            <a:pPr marL="57150" marR="0" lvl="0" indent="-285750" fontAlgn="ctr">
              <a:lnSpc>
                <a:spcPct val="100000"/>
              </a:lnSpc>
              <a:spcAft>
                <a:spcPct val="0"/>
              </a:spcAft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66" name="标题"/>
          <p:cNvSpPr txBox="1">
            <a:spLocks noGrp="1"/>
          </p:cNvSpPr>
          <p:nvPr>
            <p:ph type="title" idx="5" hasCustomPrompt="1"/>
            <p:custDataLst>
              <p:tags r:id="rId4"/>
            </p:custDataLst>
          </p:nvPr>
        </p:nvSpPr>
        <p:spPr>
          <a:xfrm>
            <a:off x="4402772" y="3749203"/>
            <a:ext cx="6966585" cy="1731066"/>
          </a:xfrm>
          <a:prstGeom prst="rect">
            <a:avLst/>
          </a:prstGeom>
          <a:noFill/>
        </p:spPr>
        <p:txBody>
          <a:bodyPr wrap="square" lIns="0" tIns="45720" rIns="0" bIns="45720" rtlCol="0" anchor="b" anchorCtr="0">
            <a:normAutofit/>
          </a:bodyPr>
          <a:lstStyle>
            <a:lvl1pPr marL="0" marR="0" algn="l" defTabSz="914400" rtl="0" eaLnBrk="1" fontAlgn="ctr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 font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68" name="矩形 16"/>
          <p:cNvSpPr/>
          <p:nvPr>
            <p:custDataLst>
              <p:tags r:id="rId5"/>
            </p:custDataLst>
          </p:nvPr>
        </p:nvSpPr>
        <p:spPr>
          <a:xfrm>
            <a:off x="0" y="4800600"/>
            <a:ext cx="4284345" cy="60388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70" name="矩形 17"/>
          <p:cNvSpPr/>
          <p:nvPr>
            <p:custDataLst>
              <p:tags r:id="rId6"/>
            </p:custDataLst>
          </p:nvPr>
        </p:nvSpPr>
        <p:spPr>
          <a:xfrm rot="10800000">
            <a:off x="11488420" y="4801235"/>
            <a:ext cx="703580" cy="60388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72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4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6" name="灯片编号占位符 10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0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8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94800" y="1258888"/>
            <a:ext cx="10801875" cy="492283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0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11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标题 12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8" descr="555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-14605" y="0"/>
            <a:ext cx="4046220" cy="6858000"/>
          </a:xfrm>
          <a:prstGeom prst="rect">
            <a:avLst/>
          </a:pr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-15240" y="-6220"/>
            <a:ext cx="4046220" cy="6858000"/>
          </a:xfrm>
          <a:prstGeom prst="rect">
            <a:avLst/>
          </a:prstGeom>
          <a:gradFill>
            <a:gsLst>
              <a:gs pos="0">
                <a:schemeClr val="bg1">
                  <a:alpha val="30000"/>
                </a:schemeClr>
              </a:gs>
              <a:gs pos="100000">
                <a:schemeClr val="bg1">
                  <a:alpha val="7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5" hasCustomPrompt="1"/>
            <p:custDataLst>
              <p:tags r:id="rId4"/>
            </p:custDataLst>
          </p:nvPr>
        </p:nvSpPr>
        <p:spPr>
          <a:xfrm rot="5400000">
            <a:off x="1526540" y="2623820"/>
            <a:ext cx="5486400" cy="134366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500" b="1" i="0" u="none" strike="noStrike" kern="1200" cap="none" spc="0" normalizeH="0" baseline="0" noProof="1">
                <a:ln>
                  <a:gradFill>
                    <a:gsLst>
                      <a:gs pos="19000">
                        <a:schemeClr val="accent1">
                          <a:alpha val="0"/>
                        </a:schemeClr>
                      </a:gs>
                      <a:gs pos="74000">
                        <a:schemeClr val="accent1">
                          <a:alpha val="35000"/>
                        </a:schemeClr>
                      </a:gs>
                    </a:gsLst>
                    <a:lin ang="16200000" scaled="0"/>
                  </a:gradFill>
                </a:ln>
                <a:noFill/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 fontAlgn="ctr">
              <a:buClrTx/>
              <a:buSzTx/>
              <a:buFontTx/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4" hasCustomPrompt="1"/>
            <p:custDataLst>
              <p:tags r:id="rId5"/>
            </p:custDataLst>
          </p:nvPr>
        </p:nvSpPr>
        <p:spPr>
          <a:xfrm>
            <a:off x="3275330" y="579755"/>
            <a:ext cx="1428750" cy="4603115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100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 fontAlgn="ctr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694" name="矩形 103"/>
          <p:cNvSpPr/>
          <p:nvPr>
            <p:custDataLst>
              <p:tags r:id="rId6"/>
            </p:custDataLst>
          </p:nvPr>
        </p:nvSpPr>
        <p:spPr>
          <a:xfrm flipH="1">
            <a:off x="11571605" y="6042660"/>
            <a:ext cx="36195" cy="2159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96" name="矩形 104"/>
          <p:cNvSpPr/>
          <p:nvPr>
            <p:custDataLst>
              <p:tags r:id="rId7"/>
            </p:custDataLst>
          </p:nvPr>
        </p:nvSpPr>
        <p:spPr>
          <a:xfrm flipH="1">
            <a:off x="11571605" y="5685790"/>
            <a:ext cx="36195" cy="21590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98" name="矩形 105"/>
          <p:cNvSpPr/>
          <p:nvPr>
            <p:custDataLst>
              <p:tags r:id="rId8"/>
            </p:custDataLst>
          </p:nvPr>
        </p:nvSpPr>
        <p:spPr>
          <a:xfrm flipH="1">
            <a:off x="11571605" y="5328920"/>
            <a:ext cx="36195" cy="2159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00" name="日期占位符 1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页脚占位符 9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4" name="灯片编号占位符 10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10" descr="C:/Users/xiaonian/Downloads/图片1.png图片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8078" t="-28" r="-8078" b="28"/>
          <a:stretch>
            <a:fillRect/>
          </a:stretch>
        </p:blipFill>
        <p:spPr>
          <a:xfrm>
            <a:off x="318" y="0"/>
            <a:ext cx="12191365" cy="6856095"/>
          </a:xfrm>
          <a:prstGeom prst="rect">
            <a:avLst/>
          </a:prstGeom>
        </p:spPr>
      </p:pic>
      <p:sp>
        <p:nvSpPr>
          <p:cNvPr id="1048706" name="矩形 9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57365"/>
          </a:xfrm>
          <a:prstGeom prst="rect">
            <a:avLst/>
          </a:prstGeom>
          <a:gradFill>
            <a:gsLst>
              <a:gs pos="0">
                <a:schemeClr val="bg1">
                  <a:alpha val="30000"/>
                </a:schemeClr>
              </a:gs>
              <a:gs pos="100000">
                <a:schemeClr val="bg1">
                  <a:alpha val="7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08" name="矩形 43"/>
          <p:cNvSpPr/>
          <p:nvPr>
            <p:custDataLst>
              <p:tags r:id="rId4"/>
            </p:custDataLst>
          </p:nvPr>
        </p:nvSpPr>
        <p:spPr>
          <a:xfrm>
            <a:off x="11581765" y="6377305"/>
            <a:ext cx="288290" cy="38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710" name="矩形 44"/>
          <p:cNvSpPr/>
          <p:nvPr>
            <p:custDataLst>
              <p:tags r:id="rId5"/>
            </p:custDataLst>
          </p:nvPr>
        </p:nvSpPr>
        <p:spPr>
          <a:xfrm>
            <a:off x="11581765" y="6468745"/>
            <a:ext cx="288290" cy="38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712" name="矩形 45"/>
          <p:cNvSpPr/>
          <p:nvPr>
            <p:custDataLst>
              <p:tags r:id="rId6"/>
            </p:custDataLst>
          </p:nvPr>
        </p:nvSpPr>
        <p:spPr>
          <a:xfrm>
            <a:off x="11581765" y="6561455"/>
            <a:ext cx="288290" cy="38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714" name="节编号"/>
          <p:cNvSpPr txBox="1"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>
            <a:off x="2078355" y="1539875"/>
            <a:ext cx="8378825" cy="32188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3300" b="1" i="0" u="none" strike="noStrike" kern="1200" cap="none" spc="0" normalizeH="0" baseline="0" noProof="1">
                <a:ln>
                  <a:noFill/>
                </a:ln>
                <a:gradFill>
                  <a:gsLst>
                    <a:gs pos="14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2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 fontAlgn="ctr">
              <a:buClrTx/>
              <a:buSzTx/>
              <a:buFontTx/>
            </a:pPr>
            <a:r>
              <a:rPr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3" hasCustomPrompt="1"/>
            <p:custDataLst>
              <p:tags r:id="rId8"/>
            </p:custDataLst>
          </p:nvPr>
        </p:nvSpPr>
        <p:spPr>
          <a:xfrm>
            <a:off x="2078990" y="3526155"/>
            <a:ext cx="8378190" cy="227965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algn="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 fontAlgn="ctr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18" name="文本框 12"/>
          <p:cNvSpPr txBox="1"/>
          <p:nvPr userDrawn="1">
            <p:custDataLst>
              <p:tags r:id="rId9"/>
            </p:custDataLst>
          </p:nvPr>
        </p:nvSpPr>
        <p:spPr>
          <a:xfrm rot="5400000">
            <a:off x="-1866457" y="3103940"/>
            <a:ext cx="4956911" cy="648212"/>
          </a:xfrm>
          <a:custGeom>
            <a:rect l="l" t="t" r="r" b="b"/>
            <a:pathLst>
              <a:path w="4956911" h="648212">
                <a:moveTo>
                  <a:pt x="1855486" y="118556"/>
                </a:moveTo>
                <a:cubicBezTo>
                  <a:pt x="1853868" y="136899"/>
                  <a:pt x="1850226" y="154567"/>
                  <a:pt x="1844561" y="171562"/>
                </a:cubicBezTo>
                <a:lnTo>
                  <a:pt x="1772943" y="390465"/>
                </a:lnTo>
                <a:lnTo>
                  <a:pt x="1940053" y="390465"/>
                </a:lnTo>
                <a:lnTo>
                  <a:pt x="1868839" y="173180"/>
                </a:lnTo>
                <a:cubicBezTo>
                  <a:pt x="1864253" y="159423"/>
                  <a:pt x="1861016" y="141215"/>
                  <a:pt x="1859128" y="118556"/>
                </a:cubicBezTo>
                <a:close/>
                <a:moveTo>
                  <a:pt x="2544500" y="114105"/>
                </a:moveTo>
                <a:lnTo>
                  <a:pt x="2544500" y="316418"/>
                </a:lnTo>
                <a:lnTo>
                  <a:pt x="2602362" y="316418"/>
                </a:lnTo>
                <a:cubicBezTo>
                  <a:pt x="2680859" y="316418"/>
                  <a:pt x="2720108" y="282294"/>
                  <a:pt x="2720108" y="214047"/>
                </a:cubicBezTo>
                <a:cubicBezTo>
                  <a:pt x="2720108" y="147419"/>
                  <a:pt x="2681264" y="114105"/>
                  <a:pt x="2603576" y="114105"/>
                </a:cubicBezTo>
                <a:close/>
                <a:moveTo>
                  <a:pt x="4573325" y="112082"/>
                </a:moveTo>
                <a:lnTo>
                  <a:pt x="4573325" y="292545"/>
                </a:lnTo>
                <a:lnTo>
                  <a:pt x="4638875" y="292545"/>
                </a:lnTo>
                <a:cubicBezTo>
                  <a:pt x="4670166" y="292545"/>
                  <a:pt x="4695320" y="283441"/>
                  <a:pt x="4714338" y="265233"/>
                </a:cubicBezTo>
                <a:cubicBezTo>
                  <a:pt x="4733355" y="247025"/>
                  <a:pt x="4742864" y="224298"/>
                  <a:pt x="4742864" y="197053"/>
                </a:cubicBezTo>
                <a:cubicBezTo>
                  <a:pt x="4742864" y="140405"/>
                  <a:pt x="4709010" y="112082"/>
                  <a:pt x="4641302" y="112082"/>
                </a:cubicBezTo>
                <a:close/>
                <a:moveTo>
                  <a:pt x="4439798" y="10520"/>
                </a:moveTo>
                <a:lnTo>
                  <a:pt x="4659511" y="10520"/>
                </a:lnTo>
                <a:cubicBezTo>
                  <a:pt x="4808683" y="10520"/>
                  <a:pt x="4883269" y="67168"/>
                  <a:pt x="4883269" y="180463"/>
                </a:cubicBezTo>
                <a:cubicBezTo>
                  <a:pt x="4883269" y="223084"/>
                  <a:pt x="4870793" y="259635"/>
                  <a:pt x="4845841" y="290117"/>
                </a:cubicBezTo>
                <a:cubicBezTo>
                  <a:pt x="4820889" y="320599"/>
                  <a:pt x="4786563" y="342044"/>
                  <a:pt x="4742864" y="354453"/>
                </a:cubicBezTo>
                <a:lnTo>
                  <a:pt x="4742864" y="356071"/>
                </a:lnTo>
                <a:cubicBezTo>
                  <a:pt x="4771727" y="365782"/>
                  <a:pt x="4803693" y="397613"/>
                  <a:pt x="4838760" y="451563"/>
                </a:cubicBezTo>
                <a:lnTo>
                  <a:pt x="4956911" y="637287"/>
                </a:lnTo>
                <a:lnTo>
                  <a:pt x="4803153" y="637287"/>
                </a:lnTo>
                <a:lnTo>
                  <a:pt x="4704829" y="474222"/>
                </a:lnTo>
                <a:cubicBezTo>
                  <a:pt x="4684597" y="440503"/>
                  <a:pt x="4668008" y="418788"/>
                  <a:pt x="4655060" y="409077"/>
                </a:cubicBezTo>
                <a:cubicBezTo>
                  <a:pt x="4642112" y="399366"/>
                  <a:pt x="4628354" y="394511"/>
                  <a:pt x="4613788" y="394511"/>
                </a:cubicBezTo>
                <a:lnTo>
                  <a:pt x="4573325" y="394511"/>
                </a:lnTo>
                <a:lnTo>
                  <a:pt x="4573325" y="637287"/>
                </a:lnTo>
                <a:lnTo>
                  <a:pt x="4439798" y="637287"/>
                </a:lnTo>
                <a:close/>
                <a:moveTo>
                  <a:pt x="3801623" y="10520"/>
                </a:moveTo>
                <a:lnTo>
                  <a:pt x="4158099" y="10520"/>
                </a:lnTo>
                <a:lnTo>
                  <a:pt x="4158099" y="119769"/>
                </a:lnTo>
                <a:lnTo>
                  <a:pt x="3935150" y="119769"/>
                </a:lnTo>
                <a:lnTo>
                  <a:pt x="3935150" y="267458"/>
                </a:lnTo>
                <a:lnTo>
                  <a:pt x="4142319" y="267458"/>
                </a:lnTo>
                <a:lnTo>
                  <a:pt x="4142319" y="376303"/>
                </a:lnTo>
                <a:lnTo>
                  <a:pt x="3935150" y="376303"/>
                </a:lnTo>
                <a:lnTo>
                  <a:pt x="3935150" y="528038"/>
                </a:lnTo>
                <a:lnTo>
                  <a:pt x="4172666" y="528038"/>
                </a:lnTo>
                <a:lnTo>
                  <a:pt x="4172666" y="637287"/>
                </a:lnTo>
                <a:lnTo>
                  <a:pt x="3801623" y="637287"/>
                </a:lnTo>
                <a:close/>
                <a:moveTo>
                  <a:pt x="3066677" y="10520"/>
                </a:moveTo>
                <a:lnTo>
                  <a:pt x="3557894" y="10520"/>
                </a:lnTo>
                <a:lnTo>
                  <a:pt x="3557894" y="119769"/>
                </a:lnTo>
                <a:lnTo>
                  <a:pt x="3379049" y="119769"/>
                </a:lnTo>
                <a:lnTo>
                  <a:pt x="3379049" y="637287"/>
                </a:lnTo>
                <a:lnTo>
                  <a:pt x="3245118" y="637287"/>
                </a:lnTo>
                <a:lnTo>
                  <a:pt x="3245118" y="119769"/>
                </a:lnTo>
                <a:lnTo>
                  <a:pt x="3066677" y="119769"/>
                </a:lnTo>
                <a:close/>
                <a:moveTo>
                  <a:pt x="2410973" y="10520"/>
                </a:moveTo>
                <a:lnTo>
                  <a:pt x="2626639" y="10520"/>
                </a:lnTo>
                <a:cubicBezTo>
                  <a:pt x="2782555" y="10520"/>
                  <a:pt x="2860513" y="76609"/>
                  <a:pt x="2860513" y="208787"/>
                </a:cubicBezTo>
                <a:cubicBezTo>
                  <a:pt x="2860513" y="272988"/>
                  <a:pt x="2836978" y="324443"/>
                  <a:pt x="2789906" y="363152"/>
                </a:cubicBezTo>
                <a:cubicBezTo>
                  <a:pt x="2742834" y="401862"/>
                  <a:pt x="2683961" y="420407"/>
                  <a:pt x="2613287" y="418788"/>
                </a:cubicBezTo>
                <a:lnTo>
                  <a:pt x="2544500" y="418788"/>
                </a:lnTo>
                <a:lnTo>
                  <a:pt x="2544500" y="637287"/>
                </a:lnTo>
                <a:lnTo>
                  <a:pt x="2410973" y="637287"/>
                </a:lnTo>
                <a:close/>
                <a:moveTo>
                  <a:pt x="1782249" y="10520"/>
                </a:moveTo>
                <a:lnTo>
                  <a:pt x="1939244" y="10520"/>
                </a:lnTo>
                <a:lnTo>
                  <a:pt x="2164216" y="637287"/>
                </a:lnTo>
                <a:lnTo>
                  <a:pt x="2018551" y="637287"/>
                </a:lnTo>
                <a:lnTo>
                  <a:pt x="1971614" y="493644"/>
                </a:lnTo>
                <a:lnTo>
                  <a:pt x="1743809" y="493644"/>
                </a:lnTo>
                <a:lnTo>
                  <a:pt x="1697682" y="637287"/>
                </a:lnTo>
                <a:lnTo>
                  <a:pt x="1552826" y="637287"/>
                </a:lnTo>
                <a:close/>
                <a:moveTo>
                  <a:pt x="772673" y="10520"/>
                </a:moveTo>
                <a:lnTo>
                  <a:pt x="906200" y="10520"/>
                </a:lnTo>
                <a:lnTo>
                  <a:pt x="906200" y="263412"/>
                </a:lnTo>
                <a:lnTo>
                  <a:pt x="1173254" y="263412"/>
                </a:lnTo>
                <a:lnTo>
                  <a:pt x="1173254" y="10520"/>
                </a:lnTo>
                <a:lnTo>
                  <a:pt x="1306780" y="10520"/>
                </a:lnTo>
                <a:lnTo>
                  <a:pt x="1306780" y="637287"/>
                </a:lnTo>
                <a:lnTo>
                  <a:pt x="1173254" y="637287"/>
                </a:lnTo>
                <a:lnTo>
                  <a:pt x="1173254" y="378730"/>
                </a:lnTo>
                <a:lnTo>
                  <a:pt x="906200" y="378730"/>
                </a:lnTo>
                <a:lnTo>
                  <a:pt x="906200" y="637287"/>
                </a:lnTo>
                <a:lnTo>
                  <a:pt x="772673" y="637287"/>
                </a:lnTo>
                <a:close/>
                <a:moveTo>
                  <a:pt x="332603" y="0"/>
                </a:moveTo>
                <a:cubicBezTo>
                  <a:pt x="393836" y="0"/>
                  <a:pt x="445089" y="7958"/>
                  <a:pt x="486361" y="23873"/>
                </a:cubicBezTo>
                <a:lnTo>
                  <a:pt x="486361" y="152949"/>
                </a:lnTo>
                <a:cubicBezTo>
                  <a:pt x="444010" y="128132"/>
                  <a:pt x="395994" y="115723"/>
                  <a:pt x="342314" y="115723"/>
                </a:cubicBezTo>
                <a:cubicBezTo>
                  <a:pt x="281080" y="115723"/>
                  <a:pt x="232120" y="135280"/>
                  <a:pt x="195434" y="174394"/>
                </a:cubicBezTo>
                <a:cubicBezTo>
                  <a:pt x="158748" y="213508"/>
                  <a:pt x="140405" y="264626"/>
                  <a:pt x="140405" y="327747"/>
                </a:cubicBezTo>
                <a:cubicBezTo>
                  <a:pt x="140405" y="389251"/>
                  <a:pt x="157804" y="438750"/>
                  <a:pt x="192602" y="476245"/>
                </a:cubicBezTo>
                <a:cubicBezTo>
                  <a:pt x="227400" y="513741"/>
                  <a:pt x="274471" y="532488"/>
                  <a:pt x="333816" y="532488"/>
                </a:cubicBezTo>
                <a:cubicBezTo>
                  <a:pt x="389655" y="532488"/>
                  <a:pt x="440503" y="519001"/>
                  <a:pt x="486361" y="492026"/>
                </a:cubicBezTo>
                <a:lnTo>
                  <a:pt x="486361" y="614628"/>
                </a:lnTo>
                <a:cubicBezTo>
                  <a:pt x="440773" y="637017"/>
                  <a:pt x="381293" y="648212"/>
                  <a:pt x="307920" y="648212"/>
                </a:cubicBezTo>
                <a:cubicBezTo>
                  <a:pt x="213508" y="648212"/>
                  <a:pt x="138584" y="619955"/>
                  <a:pt x="83150" y="563442"/>
                </a:cubicBezTo>
                <a:cubicBezTo>
                  <a:pt x="27717" y="506930"/>
                  <a:pt x="0" y="431602"/>
                  <a:pt x="0" y="337459"/>
                </a:cubicBezTo>
                <a:cubicBezTo>
                  <a:pt x="0" y="238460"/>
                  <a:pt x="30954" y="157467"/>
                  <a:pt x="92861" y="94480"/>
                </a:cubicBezTo>
                <a:cubicBezTo>
                  <a:pt x="154769" y="31493"/>
                  <a:pt x="234683" y="0"/>
                  <a:pt x="332603" y="0"/>
                </a:cubicBez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6200000" scaled="0"/>
            </a:gra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dist" defTabSz="914400" rtl="0" eaLnBrk="1" fontAlgn="ctr" latinLnBrk="0" hangingPunct="1">
              <a:lnSpc>
                <a:spcPct val="100000"/>
              </a:lnSpc>
              <a:defRPr sz="6500" b="1" kern="1200" cap="all">
                <a:ln>
                  <a:gradFill>
                    <a:gsLst>
                      <a:gs pos="0">
                        <a:schemeClr val="accent1">
                          <a:alpha val="0"/>
                        </a:schemeClr>
                      </a:gs>
                      <a:gs pos="100000">
                        <a:schemeClr val="accent1">
                          <a:alpha val="100000"/>
                        </a:schemeClr>
                      </a:gs>
                    </a:gsLst>
                    <a:lin ang="16200000" scaled="0"/>
                  </a:gradFill>
                </a:ln>
                <a:noFill/>
                <a:latin typeface="+mj-ea"/>
                <a:ea typeface="+mj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1048720" name="日期占位符 1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2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11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2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2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258887"/>
            <a:ext cx="5095870" cy="492283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94800" y="1258887"/>
            <a:ext cx="5090400" cy="492283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2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4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标题 13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6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38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688513"/>
            <a:ext cx="5261475" cy="4493212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258223"/>
            <a:ext cx="5261475" cy="40493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0" tIns="0" r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95324" y="1688513"/>
            <a:ext cx="5255476" cy="4493212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95324" y="1258223"/>
            <a:ext cx="5255476" cy="40493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0" tIns="0" r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95325" y="360000"/>
            <a:ext cx="10801350" cy="7200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1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2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3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8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6" name="日期占位符 9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10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11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9" descr="768050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62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8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68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95324" y="350838"/>
            <a:ext cx="10801351" cy="583088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4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8" descr="768050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7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95324" y="1258888"/>
            <a:ext cx="10801351" cy="37368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8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80" name="日期占位符 1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2" name="页脚占位符 1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4" name="灯片编号占位符 1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8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86" name="矩形 9"/>
          <p:cNvSpPr/>
          <p:nvPr>
            <p:custDataLst>
              <p:tags r:id="rId3"/>
            </p:custDataLst>
          </p:nvPr>
        </p:nvSpPr>
        <p:spPr>
          <a:xfrm>
            <a:off x="0" y="4800600"/>
            <a:ext cx="4284345" cy="60388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4284345" y="4004201"/>
            <a:ext cx="6996430" cy="2196682"/>
          </a:xfrm>
          <a:prstGeom prst="rect">
            <a:avLst/>
          </a:prstGeom>
          <a:noFill/>
        </p:spPr>
        <p:txBody>
          <a:bodyPr wrap="square" lIns="0" tIns="45720" rIns="0" bIns="45720" rtlCol="0" anchor="ctr" anchorCtr="0">
            <a:normAutofit/>
          </a:bodyPr>
          <a:lstStyle>
            <a:lvl1pPr marL="0" marR="0" lvl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90" name="矩形 12"/>
          <p:cNvSpPr/>
          <p:nvPr>
            <p:custDataLst>
              <p:tags r:id="rId5"/>
            </p:custDataLst>
          </p:nvPr>
        </p:nvSpPr>
        <p:spPr>
          <a:xfrm rot="10800000">
            <a:off x="11488420" y="4801235"/>
            <a:ext cx="703580" cy="60388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2" name="日期占位符 1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2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7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ags" Target="../tags/tag85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8" descr="768050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2" name="日期占位符 11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95324" y="6314400"/>
            <a:ext cx="2616675" cy="316800"/>
          </a:xfrm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4" name="页脚占位符 12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 lIns="0" tIns="0" rIns="0" bIns="0" anchor="ctr"/>
          <a:lstStyle>
            <a:defPPr>
              <a:defRPr lang="zh-CN"/>
            </a:defPPr>
            <a:lvl1pPr marL="0" algn="ctr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6" name="灯片编号占位符 13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619075" cy="316800"/>
          </a:xfrm>
        </p:spPr>
        <p:txBody>
          <a:bodyPr lIns="0" tIns="0" rIns="0" bIns="0" anchor="ctr"/>
          <a:lstStyle>
            <a:defPPr>
              <a:defRPr lang="zh-CN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0" tIns="0" rIns="0" bIns="0" rtlCol="0" anchor="b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95325" y="1258888"/>
            <a:ext cx="10801350" cy="491807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/>
            <a:r>
              <a:rPr lang="zh-CN" altLang="en-US"/>
              <a:t>三级</a:t>
            </a:r>
            <a:endParaRPr lang="zh-CN" altLang="en-US"/>
          </a:p>
          <a:p>
            <a:pPr marR="0" lvl="3"/>
            <a:r>
              <a:rPr lang="zh-CN" altLang="en-US"/>
              <a:t>四级</a:t>
            </a:r>
            <a:endParaRPr lang="zh-CN" altLang="en-US"/>
          </a:p>
          <a:p>
            <a:pPr marR="0"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8828" r:id="rId2"/>
    <p:sldLayoutId id="2147488829" r:id="rId3"/>
    <p:sldLayoutId id="2147488830" r:id="rId4"/>
    <p:sldLayoutId id="2147488831" r:id="rId5"/>
    <p:sldLayoutId id="2147488832" r:id="rId6"/>
    <p:sldLayoutId id="2147488833" r:id="rId7"/>
    <p:sldLayoutId id="2147488834" r:id="rId8"/>
    <p:sldLayoutId id="2147488835" r:id="rId9"/>
    <p:sldLayoutId id="2147488836" r:id="rId10"/>
    <p:sldLayoutId id="2147488837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6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5242020220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7"/>
            <p:custDataLst>
              <p:tags r:id="rId3"/>
            </p:custDataLst>
          </p:nvPr>
        </p:nvSpPr>
        <p:spPr>
          <a:xfrm>
            <a:off x="4402772" y="5632796"/>
            <a:ext cx="6966584" cy="583561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4402772" y="3749203"/>
            <a:ext cx="6966585" cy="1731066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安全生产知识竞赛组织与收获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12" name="文本占位符 1"/>
          <p:cNvSpPr>
            <a:spLocks noGrp="1"/>
          </p:cNvSpPr>
          <p:nvPr>
            <p:ph type="body" idx="5"/>
            <p:custDataLst>
              <p:tags r:id="rId3"/>
            </p:custDataLst>
          </p:nvPr>
        </p:nvSpPr>
        <p:spPr>
          <a:xfrm rot="5400000">
            <a:off x="1526540" y="2623820"/>
            <a:ext cx="5486400" cy="1343660"/>
          </a:xfrm>
        </p:spPr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814" name="标题 6"/>
          <p:cNvSpPr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3275330" y="579755"/>
            <a:ext cx="1428750" cy="4603115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16" name="圆角矩形 78"/>
          <p:cNvSpPr/>
          <p:nvPr>
            <p:custDataLst>
              <p:tags r:id="rId5"/>
            </p:custDataLst>
          </p:nvPr>
        </p:nvSpPr>
        <p:spPr>
          <a:xfrm>
            <a:off x="5802630" y="734695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8" name="序号"/>
          <p:cNvSpPr txBox="1"/>
          <p:nvPr>
            <p:custDataLst>
              <p:tags r:id="rId6"/>
            </p:custDataLst>
          </p:nvPr>
        </p:nvSpPr>
        <p:spPr>
          <a:xfrm>
            <a:off x="6009005" y="784860"/>
            <a:ext cx="804545" cy="76454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01.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0" name="标题"/>
          <p:cNvSpPr txBox="1"/>
          <p:nvPr>
            <p:custDataLst>
              <p:tags r:id="rId7"/>
            </p:custDataLst>
          </p:nvPr>
        </p:nvSpPr>
        <p:spPr>
          <a:xfrm>
            <a:off x="6830695" y="782955"/>
            <a:ext cx="4208780" cy="7683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单击添加目录标题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2" name="圆角矩形 9"/>
          <p:cNvSpPr/>
          <p:nvPr>
            <p:custDataLst>
              <p:tags r:id="rId8"/>
            </p:custDataLst>
          </p:nvPr>
        </p:nvSpPr>
        <p:spPr>
          <a:xfrm>
            <a:off x="5802630" y="1865630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9"/>
            </p:custDataLst>
          </p:nvPr>
        </p:nvSpPr>
        <p:spPr>
          <a:xfrm>
            <a:off x="6009005" y="1915795"/>
            <a:ext cx="804545" cy="76454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02.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6" name="标题"/>
          <p:cNvSpPr txBox="1"/>
          <p:nvPr>
            <p:custDataLst>
              <p:tags r:id="rId10"/>
            </p:custDataLst>
          </p:nvPr>
        </p:nvSpPr>
        <p:spPr>
          <a:xfrm>
            <a:off x="6830695" y="1913890"/>
            <a:ext cx="4208780" cy="7683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安全生产知识竞赛的组织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圆角矩形 18"/>
          <p:cNvSpPr/>
          <p:nvPr>
            <p:custDataLst>
              <p:tags r:id="rId11"/>
            </p:custDataLst>
          </p:nvPr>
        </p:nvSpPr>
        <p:spPr>
          <a:xfrm>
            <a:off x="5802630" y="2997200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0" name="序号"/>
          <p:cNvSpPr txBox="1"/>
          <p:nvPr>
            <p:custDataLst>
              <p:tags r:id="rId12"/>
            </p:custDataLst>
          </p:nvPr>
        </p:nvSpPr>
        <p:spPr>
          <a:xfrm>
            <a:off x="6009005" y="3047365"/>
            <a:ext cx="804545" cy="76454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03.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2" name="标题"/>
          <p:cNvSpPr txBox="1"/>
          <p:nvPr>
            <p:custDataLst>
              <p:tags r:id="rId13"/>
            </p:custDataLst>
          </p:nvPr>
        </p:nvSpPr>
        <p:spPr>
          <a:xfrm>
            <a:off x="6830695" y="3045460"/>
            <a:ext cx="4208780" cy="7683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安全生产知识竞赛的过程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圆角矩形 22"/>
          <p:cNvSpPr/>
          <p:nvPr>
            <p:custDataLst>
              <p:tags r:id="rId14"/>
            </p:custDataLst>
          </p:nvPr>
        </p:nvSpPr>
        <p:spPr>
          <a:xfrm>
            <a:off x="5802630" y="4128770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5"/>
            </p:custDataLst>
          </p:nvPr>
        </p:nvSpPr>
        <p:spPr>
          <a:xfrm>
            <a:off x="6009005" y="4178935"/>
            <a:ext cx="804545" cy="76454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04.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8" name="标题"/>
          <p:cNvSpPr txBox="1"/>
          <p:nvPr>
            <p:custDataLst>
              <p:tags r:id="rId16"/>
            </p:custDataLst>
          </p:nvPr>
        </p:nvSpPr>
        <p:spPr>
          <a:xfrm>
            <a:off x="6830695" y="4177030"/>
            <a:ext cx="4208780" cy="7683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安全生产知识竞赛的收获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圆角矩形 2"/>
          <p:cNvSpPr/>
          <p:nvPr>
            <p:custDataLst>
              <p:tags r:id="rId17"/>
            </p:custDataLst>
          </p:nvPr>
        </p:nvSpPr>
        <p:spPr>
          <a:xfrm>
            <a:off x="5802630" y="5260340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2" name="序号"/>
          <p:cNvSpPr txBox="1"/>
          <p:nvPr>
            <p:custDataLst>
              <p:tags r:id="rId18"/>
            </p:custDataLst>
          </p:nvPr>
        </p:nvSpPr>
        <p:spPr>
          <a:xfrm>
            <a:off x="6009005" y="5310505"/>
            <a:ext cx="804545" cy="76454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05.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4" name="标题"/>
          <p:cNvSpPr txBox="1"/>
          <p:nvPr>
            <p:custDataLst>
              <p:tags r:id="rId19"/>
            </p:custDataLst>
          </p:nvPr>
        </p:nvSpPr>
        <p:spPr>
          <a:xfrm>
            <a:off x="6830695" y="5308600"/>
            <a:ext cx="4208780" cy="7683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安全生产知识竞赛的总结和反思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https://d.book118.com/885242020220011043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耐心观看"/>
  <p:tag name="KSO_WM_UNIT_TYPE" val="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5.xml><?xml version="1.0" encoding="utf-8"?>
<p:tagLst xmlns:p="http://schemas.openxmlformats.org/presentationml/2006/main">
  <p:tag name="KSO_WM_BEAUTIFY_FLAG" val="#wm#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  <p:tag name="KSO_WM_TEMPLATE_THUMBS_INDEX" val="1、9"/>
</p:tagLst>
</file>

<file path=ppt/tags/tag8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271.25&quot;,&quot;top&quot;:&quot;332.6&quot;,&quot;width&quot;:&quot;664.45&quot;,&quot;height&quot;:&quot;187.1&quot;}"/>
  <p:tag name="KSO_WM_SLIDE_ID" val="custom20230897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i*1_1_1"/>
  <p:tag name="KSO_WM_UNIT_INDEX" val="1_1_1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i*1_1_2"/>
  <p:tag name="KSO_WM_UNIT_INDEX" val="1_1_2"/>
  <p:tag name="KSO_WM_UNIT_LAYERLEVEL" val="1_1_1"/>
  <p:tag name="KSO_WM_UNIT_PRESET_TEXT" val="01.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9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i*1_2_1"/>
  <p:tag name="KSO_WM_UNIT_INDEX" val="1_2_1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i*1_2_2"/>
  <p:tag name="KSO_WM_UNIT_INDEX" val="1_2_2"/>
  <p:tag name="KSO_WM_UNIT_LAYERLEVEL" val="1_1_1"/>
  <p:tag name="KSO_WM_UNIT_PRESET_TEXT" val="02.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9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i*1_3_1"/>
  <p:tag name="KSO_WM_UNIT_INDEX" val="1_3_1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i*1_3_2"/>
  <p:tag name="KSO_WM_UNIT_INDEX" val="1_3_2"/>
  <p:tag name="KSO_WM_UNIT_LAYERLEVEL" val="1_1_1"/>
  <p:tag name="KSO_WM_UNIT_PRESET_TEXT" val="03.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i*1_4_1"/>
  <p:tag name="KSO_WM_UNIT_INDEX" val="1_4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i*1_4_2"/>
  <p:tag name="KSO_WM_UNIT_INDEX" val="1_4_2"/>
  <p:tag name="KSO_WM_UNIT_LAYERLEVEL" val="1_1_1"/>
  <p:tag name="KSO_WM_UNIT_PRESET_TEXT" val="04.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i*1_5_1"/>
  <p:tag name="KSO_WM_UNIT_INDEX" val="1_5_1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i*1_5_2"/>
  <p:tag name="KSO_WM_UNIT_INDEX" val="1_5_2"/>
  <p:tag name="KSO_WM_UNIT_LAYERLEVEL" val="1_1_1"/>
  <p:tag name="KSO_WM_UNIT_PRESET_TEXT" val="05.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97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</p:tagLst>
</file>

<file path=ppt/tags/tag10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5">
      <a:dk1>
        <a:srgbClr val="000000"/>
      </a:dk1>
      <a:lt1>
        <a:srgbClr val="FFFFFF"/>
      </a:lt1>
      <a:dk2>
        <a:srgbClr val="62463F"/>
      </a:dk2>
      <a:lt2>
        <a:srgbClr val="ECE4E2"/>
      </a:lt2>
      <a:accent1>
        <a:srgbClr val="FF9D3D"/>
      </a:accent1>
      <a:accent2>
        <a:srgbClr val="FC8A64"/>
      </a:accent2>
      <a:accent3>
        <a:srgbClr val="F8778B"/>
      </a:accent3>
      <a:accent4>
        <a:srgbClr val="F563B1"/>
      </a:accent4>
      <a:accent5>
        <a:srgbClr val="F150D8"/>
      </a:accent5>
      <a:accent6>
        <a:srgbClr val="EE3DFF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15</Paragraphs>
  <Slides>3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9">
      <vt:lpstr>Arial</vt:lpstr>
      <vt:lpstr>Calibri</vt:lpstr>
      <vt:lpstr>微软雅黑</vt:lpstr>
      <vt:lpstr>Wingdings</vt:lpstr>
      <vt:lpstr>Calibri Light</vt:lpstr>
      <vt:lpstr>Office Theme</vt:lpstr>
      <vt:lpstr>安全生产知识竞赛组织与收获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2024-09-05T11:55:55.310</cp:lastPrinted>
  <dcterms:created xsi:type="dcterms:W3CDTF">2024-09-05T03:55:55Z</dcterms:created>
  <dcterms:modified xsi:type="dcterms:W3CDTF">2024-09-05T03:55:57Z</dcterms:modified>
</cp:coreProperties>
</file>