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1D2BB-B75D-4B62-A870-CF8B2AEB7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A7684-6369-4FCA-800C-B5FFFAE0F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8F7EE-B482-4F83-87D6-4DDAB40C6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EEB68-0C7E-4074-A126-FA75DB89E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9F16EA-0131-45DB-86F4-308111AF6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62DDD2-AE57-49BC-8218-3E6AA3C95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AF263D-C4CD-4F67-A5A1-9B9025316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338F4-614E-4EC7-8B3E-E7F865C7A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D30C3-3E61-40B3-AA98-626C4D498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5754B-0FA1-430D-A8E9-DFD118271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1AD68-2808-40D8-8D33-10FD65BF7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4224221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卒中护理案例分析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卒中护理知识普及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案例启示与展望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案例背景介绍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职业：退休教师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患者姓名：张先生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诊断结果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病情程度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就诊时间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就诊原因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疾病诊断与病情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脑梗塞（右侧大脑中动脉阻塞）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中度偏瘫，左侧肢体肌力2级，语言能力部分丧失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发病后2小时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突然出现左侧肢体乏力、口齿不清，伴有轻微头痛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护理过程分析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87" b="184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29" b="7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护理方案制定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了解患者的病情、年龄、性别、生活习惯等信息，为制定护理方案提供依据。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制定个性化护理方案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根据患者的具体情况，制定个性化的护理方案，包括饮食、运动、药物治疗等方面的指导。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方案调整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根据患者的病情变化和自身认知情况进行护理方案的调整，确保护理方案的有效性和安全性。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根据患者的具体情况，提供合理的饮食建议，保证营养均衡，控制盐、糖、脂肪的摄入量。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根据患者的身体状况和康复需求，制定个性化的运动计划，促进患者的身体功能恢复。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关注患者的心理状态，提供心理支持和疏导，帮助患者树立积极的心态和康复信心。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护理措施实施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制定科学合理的评估指标，包括生理指标、心理指标和社会功能指标等。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采用多种评估方法，如量表评价、观察法、访谈法等，全面了解患者的护理效果。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将评估结果及时反馈给患者和家属，以便及时调整护理方案，提高护理效果。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护理经验总结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医护人员之间密切配合，有效沟通，确保患者得到全面、连贯的护理服务。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心理支持与康复训练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关注患者心理状态，提供心理支持，同时根据患者情况制定个性化的康复训练计划，促进患者功能恢复。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及时发现并处理卒中症状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在患者发病初期，能够迅速识别并采取相应措施，如保持呼吸道通畅、控制血压等，为后续治疗争取宝贵时间。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成功经验分享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https://d.book118.com/885242242211011044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2024-09-07T01:02:02.509</cp:lastPrinted>
  <dcterms:created xsi:type="dcterms:W3CDTF">2024-09-06T17:02:02Z</dcterms:created>
  <dcterms:modified xsi:type="dcterms:W3CDTF">2024-09-06T17:02:04Z</dcterms:modified>
</cp:coreProperties>
</file>