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AF25BD-E393-4237-A723-D15D5A467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55DB76-7D2A-421E-95A2-77EBBF60C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18D64A-D155-4BDA-81EB-E0F7D0DD5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01C19E-9B0F-44A0-A3F5-3DC54878A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508EE6C-59AD-4BB4-9925-FB66B77D95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235BD0-5EED-42F4-9D68-2B22C134EE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D68462-662D-4EC7-92C1-B97203C9D2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841A4D-D55A-4F74-8EDD-920DD4525B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4A486C-362E-4B95-9166-86C9D7842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DDEDD8-93F1-42DD-BE72-5C896EC79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FA738A-34E6-4F96-BB28-2309A84A6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243010033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传感器的应用-九江一中课件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传感器简介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传感器的工作原理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传感器的应用实例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传感器的发展趋势与未来展望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传感器简介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传感器是一种检测装置，能感受到被测量的信息，并能将检测感受到的信息，按一定规律变换成为电信号或其他所需形式的信息输出，以满足信息的传输、处理、存储、显示、记录和控制等要求。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根据工作原理，传感器可分为物理传感器和化学传感器两大类，其中物理传感器应用的是物理原理或机械运动，而化学传感器则是基于化学反应或化学物质的反应。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813" r="22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88" r="1818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传感器的历史可以追溯到17世纪，当时科学家们开始研究物理量和化学量的测量。随着科技的发展，传感器技术不断进步，出现了越来越多的新型传感器。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目前，传感器技术正朝着智能化、微型化、集成化、网络化的方向发展。随着物联网、人工智能等技术的普及，传感器在各个领域的应用越来越广泛。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229" r="822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6771" r="2677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传感器在工业自动化领域中应用广泛，如生产线上的位移、压力、温度等参数的测量和控制。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工业自动化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传感器在智能家居领域中起到关键作用，如智能门锁、智能照明、智能空调等设备中都使用了传感器。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智能家居</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传感器在环境监测领域中发挥着重要作用，如空气质量、水质、气象等方面的监测。</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环境监测</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传感器在医疗健康领域中具有广泛应用，如医疗设备、健康监测等方面都需要用到传感器。</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医疗健康</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传感器的工作原理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95" b="57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通过电阻值的变化来检测物理量变化。</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电阻式传感器利用电阻元件的电阻值变化来检测物理量变化，如温度、压力、位移等。通过测量电阻值的变化，可以获得被测物理量的变化情况。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电阻式传感器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906" r="24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通过电容器电容量的变化来检测物理量变化。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电容式传感器利用电容器极板间距的变化或电介质介电常数的变化来改变电容器的容量，从而检测被测物理量的变化。常见的应用包括压力、位移、液位等测量。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电容式传感器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电感式传感器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通过电感线圈的电感量变化来检测物理量变化。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电感式传感器利用线圈的自感或互感变化来检测被测物理量的变化，如位移、压力、速度等。常见的应用包括位移测量、压力测量和振动测量等。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https://d.book118.com/885243010033011040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2024-08-31T02:01:38.969</cp:lastPrinted>
  <dcterms:created xsi:type="dcterms:W3CDTF">2024-08-30T18:01:38Z</dcterms:created>
  <dcterms:modified xsi:type="dcterms:W3CDTF">2024-08-30T18:01:41Z</dcterms:modified>
</cp:coreProperties>
</file>