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51A340-132B-4EA6-9174-F9FF9C79C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0320E-4B5F-4C7A-890A-319690DCA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A4B2D-7D49-44C2-AA65-0E4D170B7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3E057-4A1F-4695-B6FE-1016545B0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68AD4-E5A4-4513-B0C2-7664C001B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723B55-7960-44EC-B723-2317A602B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A87359-72AB-494B-B5DF-FB77A982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C256C-D31A-4028-94A7-E6426DE22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6E4E77-E396-4258-B5A6-288F8F29B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B0BAE-E14F-46FC-9EE0-D0C61E672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561FE-801F-42D2-B2B7-6BD20293F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4301013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直肠黏膜隆起日常护理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直肠黏膜隆起概述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直肠黏膜隆起的日常护理原则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直肠黏膜隆起的药物治疗与注意事项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非药物治疗与注意事项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直肠黏膜隆起患者的康复与预防措施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直肠黏膜隆起概述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直肠黏膜隆起是指直肠黏膜表面向肠腔内凸起的病变，可以是良性的，也可能是恶性的。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根据病因和病理类型，直肠黏膜隆起可分为息肉、腺瘤、炎症等类型。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直肠黏膜隆起的病因较为复杂，可能与遗传、慢性炎症刺激、生活习惯等多种因素有关。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不同类型的直肠黏膜隆起有其独特的病理机制，如息肉的形成可能与基因突变有关，腺瘤可能与细胞增生异常有关。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直肠黏膜隆起常见的临床表现包括便血、肛门坠胀感、大便习惯改变等。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直肠黏膜隆起的诊断主要依靠肛门指检、肠镜等检查手段，可以观察到病变的大小、形态、位置等信息，并取组织进行病理活检以明确诊断。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389" r="17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直肠黏膜隆起的日常护理原则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多吃蔬菜、水果、全谷类食物，以增加膳食纤维的摄入，有助于软化粪便，减轻排便时的压迫感。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避免摄入过多刺激性食物，如辛辣、油腻、煎炸等食物，以免加重直肠黏膜的炎症反应。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控制刺激性食物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保持充足的水分摄入，有助于软化粪便，预防便秘。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建立规律的排便习惯，每天定时排便，有助于减轻直肠黏膜的压迫。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定时排便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避免久坐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788" b="77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注意排便姿势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长时间久坐会增加直肠黏膜受压的时间，应尽量避免长时间久坐，适当起身活动。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采取舒适的排便姿势，如蹲位或坐位，有助于减轻直肠黏膜的压迫。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排便习惯养成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适当的运动有助于促进肠道蠕动，改善便秘症状，减轻直肠黏膜的压迫。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过度劳累会影响身体的免疫力，不利于直肠黏膜的恢复。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避免过度劳累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保持良好的睡眠质量，有助于身体恢复和免疫力提升。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充足睡眠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运动与休息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保持乐观心态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积极乐观的心态有助于减轻心理压力，改善身体的免疫功能。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避免过度焦虑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过度焦虑会影响身体的免疫力，不利于直肠黏膜的恢复。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寻求心理支持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如有需要，可以寻求专业的心理支持，以帮助缓解焦虑和压力。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直肠黏膜隆起的药物治疗与注意事项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https://d.book118.com/885243010130011123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2024-09-27T04:31:43.176</cp:lastPrinted>
  <dcterms:created xsi:type="dcterms:W3CDTF">2024-09-26T20:31:43Z</dcterms:created>
  <dcterms:modified xsi:type="dcterms:W3CDTF">2024-09-26T20:31:45Z</dcterms:modified>
</cp:coreProperties>
</file>