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81BBC-6443-473C-97B9-16D443A8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229B8-CC64-40B0-A3A9-0221EC13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1C35A-F088-424D-BF61-A612FE41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D99EF-445B-4AEF-8B3E-92FB999D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8C682-35FB-4904-B975-6D6B8ACF1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9992E-F74F-416F-AF61-1E268B6F0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2A157-9A21-4362-9389-12FFC4EA8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93C21-11CF-4556-977F-47330140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FF73C-8915-4752-B57B-15FA8278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05865-6EEC-4078-B593-E1D472FB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6A33-2F39-4701-B1E8-619E252EC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312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石油市场趋势与前景分析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石油市场概述
 全球石油供需现状
 石油价格走势分析
 石油行业技术创新
 绿色能源对石油市场的影响
 主要产区动态
 石油市场挑战与机遇
 前景展望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石油市场概述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石油市场趋势与前景分析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石油市场概述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石油市场的全球化趋势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1.全球化推动了石油市场的整合和扩展，国际石油贸易逐渐频繁，市场供需关系日趋复杂。</a:t>
            </a:r>
          </a:p>
          <a:p>
            <a:r>
              <a:t>2.跨国石油公司通过并购、合作等形式，加强了在全球范围内的资源配置和产能布局。</a:t>
            </a:r>
          </a:p>
          <a:p>
            <a:r>
              <a:t>3.石油市场的全球化也带来了价格波动的风险，各国需要加强合作与沟通，共同应对市场变化。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非常规油气的崛起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1.非常规油气资源，如页岩油、页岩气等，在全球石油供应中的比例逐渐上升，改变了传统的石油地质观念。</a:t>
            </a:r>
          </a:p>
          <a:p>
            <a:r>
              <a:t>2.非常规油气的开发利用技术不断进步，提高了资源的可采性和经济性。</a:t>
            </a:r>
          </a:p>
          <a:p>
            <a:r>
              <a:t>3.非常规油气的崛起对国际石油市场格局产生了深远影响，为各国提供了新的能源选择和发展机遇。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石油市场概述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石油市场的金融化趋势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1.石油市场与金融市场的联系日益紧密，石油期货、期权等金融衍生品在市场价格形成中的作用愈发重要。</a:t>
            </a:r>
          </a:p>
          <a:p>
            <a:r>
              <a:t>2.石油市场的金融化提高了市场的流动性和价格透明度，但也带来了更大的价格波动风险。</a:t>
            </a:r>
          </a:p>
          <a:p>
            <a:r>
              <a:t>3.各国需要加强监管和风险控制，防范石油市场金融化可能引发的系统性风险。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全球石油供需现状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石油市场趋势与前景分析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全球石油供需现状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全球石油供应现状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1.近年来，全球石油供应呈现出一定的波动性，主要受到产油国政策、地缘政治和油价等因素的影响。</a:t>
            </a:r>
          </a:p>
          <a:p>
            <a:r>
              <a:t>2.美国页岩油的崛起改变了全球石油供应格局，使其成为最大的石油生产国之一。</a:t>
            </a:r>
          </a:p>
          <a:p>
            <a:r>
              <a:t>3.然而，随着全球能源转型的加速，石油供应面临着来自可再生能源和其他替代能源的竞争压力。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全球石油需求现状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1.全球石油需求仍在增长，但增速已经放缓，主要是由于经济发展、能源效率和替代能源等因素的影响。</a:t>
            </a:r>
          </a:p>
          <a:p>
            <a:r>
              <a:t>2.发展中国家是石油需求增长的主要驱动力，特别是亚洲国家。</a:t>
            </a:r>
          </a:p>
          <a:p>
            <a:r>
              <a:t>3.然而，随着全球应对气候变化的紧迫性增加，各国对减少化石燃料需求的政策也在加强。</a:t>
            </a:r>
          </a:p>
          <a:p>
            <a:r>
              <a:t>以上内容仅供参考，具体情况还需要根据不同的研究数据和资料进行深入的分析和探讨。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石油价格走势分析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石油市场趋势与前景分析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石油价格走势分析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1.石油价格受到全球供需关系的影响，近年来呈现出波动上涨的趋势。</a:t>
            </a:r>
          </a:p>
          <a:p>
            <a:r>
              <a:t>2.地缘政治、气候变化等因素也会对石油价格产生重大影响。</a:t>
            </a:r>
          </a:p>
          <a:p>
            <a:r>
              <a:t>3.长期来看，石油价格仍将受到能源转型和可再生能源发展的影响。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供需关系对石油价格的影响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1.全球石油供需关系是决定石油价格的重要因素，供应过剩会导致价格下跌，供应不足则会导致价格上涨。</a:t>
            </a:r>
          </a:p>
          <a:p>
            <a:r>
              <a:t>2.近年来，全球石油需求持续增长，尤其是在新兴市场国家，而供应增长则相对缓慢，导致石油价格上涨。</a:t>
            </a:r>
          </a:p>
          <a:p>
            <a:r>
              <a:t>3.未来，随着全球经济复苏和能源转型的推进，石油供需关系仍将面临挑战。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石油价格走势概述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石油价格走势分析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地缘政治因素对石油价格的影响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1.地缘政治因素如战争、制裁等都会对石油价格产生重大影响。</a:t>
            </a:r>
          </a:p>
          <a:p>
            <a:r>
              <a:t>2.近年来，中东地区的地缘政治风险一直存在，导致石油价格波动较大。</a:t>
            </a:r>
          </a:p>
          <a:p>
            <a:r>
              <a:t>3.未来，地缘政治因素仍将是影响石油价格的重要因素之一。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气候变化对石油价格的影响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1.气候变化和环保政策对石油产业和价格产生了越来越大的影响。</a:t>
            </a:r>
          </a:p>
          <a:p>
            <a:r>
              <a:t>2.全球各国纷纷提出减排目标和措施，加大对可再生能源的投资，导致石油价格上涨。</a:t>
            </a:r>
          </a:p>
          <a:p>
            <a:r>
              <a:t>3.未来，随着全球环保意识的提高和可再生能源技术的发展，石油价格将面临更大的压力。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石油价格走势分析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1.能源转型是全球发展趋势，各国纷纷加大对清洁能源的投资，减少对化石燃料的依赖。</a:t>
            </a:r>
          </a:p>
          <a:p>
            <a:r>
              <a:t>2.这将对石油产业和价格产生重大影响，石油的需求可能会逐渐减少，导致价格下跌。</a:t>
            </a:r>
          </a:p>
          <a:p>
            <a:r>
              <a:t>3.未来，能源转型的趋势将继续深化，对石油价格和产业的影响也将更加显著。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技术发展对石油价格的影响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1.技术的发展对石油产业和价格也有着重要的影响。随着技术的不断进步，石油的开采和运输成本不断降低，导致石油价格下跌。</a:t>
            </a:r>
          </a:p>
          <a:p>
            <a:r>
              <a:t>2.同时，新技术的发展也推动了清洁能源的发展，加速了能源转型的进程。</a:t>
            </a:r>
          </a:p>
          <a:p>
            <a:r>
              <a:t>3.未来，技术的发展将继续影响石油产业和价格，但具体影响仍需观察。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能源转型对石油价格的影响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石油行业技术创新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石油市场趋势与前景分析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石油行业技术创新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数字化与自动化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1.数字化技术正在重塑石油行业，提高生产效率，减少人工成本，优化供应链管理。例如，物联网（IoT）设备可以实时监控油井状况，大数据分析可以帮助预测设备维护需求。</a:t>
            </a:r>
          </a:p>
          <a:p>
            <a:r>
              <a:t>2.自动化技术可以减少人为错误，提高操作精准度，提升整体安全性。无人驾驶的钻井平台、自动化的油品检测等都已经在实际生产中得到应用。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非常规石油资源开发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1.非常规石油资源，如页岩油、油砂等，正逐渐成为石油供应的重要来源。这类资源的开发需要创新的技术和方法，比如水平钻井和水力压裂。</a:t>
            </a:r>
          </a:p>
          <a:p>
            <a:r>
              <a:t>2.非常规石油资源的开发也面临着环境挑战，需要采取环保、可持续的技术和方法。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石油行业技术创新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碳捕获与储存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1.随着全球对气候变化问题的关注加深，碳捕获与储存技术成为石油行业的重要发展方向。这种技术可以减少石油生产过程中的碳排放，有助于减缓全球变暖。</a:t>
            </a:r>
          </a:p>
          <a:p>
            <a:r>
              <a:t>2.碳捕获与储存技术的发展需要政策支持，也需要石油行业的积极参与和投资。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绿色能源融合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1.石油行业正逐渐与绿色能源行业融合，发展出一系列创新的技术和解决方案。比如，一些石油公司正在探索利用太阳能、风能等可再生能源为石油生产提供动力。</a:t>
            </a:r>
          </a:p>
          <a:p>
            <a:r>
              <a:t>2.绿色能源的融合不仅可以提高石油生产的可持续性，也可以帮助石油公司降低能源成本，提高竞争力。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https://d.book118.com/885243121202011042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石油市场概述</vt:lpstr>
      <vt:lpstr> 石油市场概述</vt:lpstr>
      <vt:lpstr> 石油市场概述</vt:lpstr>
      <vt:lpstr> 全球石油供需现状</vt:lpstr>
      <vt:lpstr> 全球石油供需现状</vt:lpstr>
      <vt:lpstr> 石油价格走势分析</vt:lpstr>
      <vt:lpstr> 石油价格走势分析</vt:lpstr>
      <vt:lpstr> 石油价格走势分析</vt:lpstr>
      <vt:lpstr> 石油价格走势分析</vt:lpstr>
      <vt:lpstr> 石油行业技术创新</vt:lpstr>
      <vt:lpstr> 石油行业技术创新</vt:lpstr>
      <vt:lpstr> 石油行业技术创新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2024-09-03T20:00:45.466</cp:lastPrinted>
  <dcterms:created xsi:type="dcterms:W3CDTF">2024-09-03T12:00:45Z</dcterms:created>
  <dcterms:modified xsi:type="dcterms:W3CDTF">2024-09-03T12:00:47Z</dcterms:modified>
</cp:coreProperties>
</file>