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78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A7490-85CB-456F-B509-1216FCC92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4A93E-40C7-41F2-A5E0-3207EF160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D094C-D537-437D-9005-9D257B94B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F437B-2215-44D5-A53B-DB36517D0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BF235B-70C2-4504-BA27-42FF77197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BCD017-1AF4-4A3A-81F8-85587CC6C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8AEF44-FBE2-4AD7-8DAD-458D47719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2D5EA-F7A2-4E9C-A4CC-2B55C5C7D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DA944-19B8-4AD3-A65A-958175BD2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D36CA-BC42-4C4F-B543-166A40249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E02E8-EA88-472D-8917-DC12FCFC7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6" descr="图片2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slideLayout" Target="../slideLayouts/slideLayout12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notesSlide" Target="../notesSlides/notesSlide1.xml" /><Relationship Id="rId9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Layout" Target="../slideLayouts/slideLayout18.xml" /><Relationship Id="rId7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3.xml" /><Relationship Id="rId7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5.xml" /><Relationship Id="rId7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6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8.xml" /><Relationship Id="rId7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9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440301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" descr="7b0a2020202022776f7264617274223a20227b5c2269645c223a32353030323136382c5c227469645c223a5c225c227d220a7d0a"/>
          <p:cNvSpPr>
            <a:spLocks noGrp="1"/>
          </p:cNvSpPr>
          <p:nvPr>
            <p:ph type="ctrTitle"/>
          </p:nvPr>
        </p:nvSpPr>
        <p:spPr>
          <a:xfrm>
            <a:off x="130175" y="858520"/>
            <a:ext cx="7461885" cy="2432685"/>
          </a:xfrm>
          <a:noFill/>
        </p:spPr>
        <p:txBody>
          <a:bodyPr anchor="ctr" anchorCtr="0"/>
          <a:lstStyle/>
          <a:p>
            <a:pPr lvl="0"/>
            <a:r>
              <a:rPr lang="zh-CN" altLang="zh-CN">
                <a:solidFill>
                  <a:srgbClr val="92D050"/>
                </a:solidFill>
              </a:rPr>
              <a:t>起重机械检验员培训</a:t>
            </a:r>
            <a:endParaRPr lang="zh-CN" altLang="en-US">
              <a:solidFill>
                <a:srgbClr val="92D050"/>
              </a:solidFill>
            </a:endParaRPr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1874520" y="4321175"/>
            <a:ext cx="406400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汇报人：</a:t>
            </a:r>
            <a:r>
              <a:rPr lang="en-US" altLang="zh-CN">
                <a:solidFill>
                  <a:schemeClr val="bg1"/>
                </a:solidFill>
              </a:rPr>
              <a:t>  </a:t>
            </a:r>
            <a:endParaRPr lang="en-US" altLang="zh-CN">
              <a:solidFill>
                <a:schemeClr val="bg1"/>
              </a:solidFill>
            </a:endParaRPr>
          </a:p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时间：</a:t>
            </a:r>
            <a:r>
              <a:rPr lang="en-US" altLang="zh-CN">
                <a:solidFill>
                  <a:schemeClr val="bg1"/>
                </a:solidFill>
              </a:rPr>
              <a:t>2024</a:t>
            </a:r>
            <a:r>
              <a:rPr lang="zh-CN" altLang="en-US">
                <a:solidFill>
                  <a:schemeClr val="bg1"/>
                </a:solidFill>
              </a:rPr>
              <a:t>年</a:t>
            </a:r>
            <a:r>
              <a:rPr lang="en-US" altLang="zh-CN">
                <a:solidFill>
                  <a:schemeClr val="bg1"/>
                </a:solidFill>
              </a:rPr>
              <a:t>X</a:t>
            </a:r>
            <a:r>
              <a:rPr lang="zh-CN" altLang="en-US">
                <a:solidFill>
                  <a:schemeClr val="bg1"/>
                </a:solidFill>
              </a:rPr>
              <a:t>月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AutoShape 4"/>
          <p:cNvSpPr/>
          <p:nvPr/>
        </p:nvSpPr>
        <p:spPr>
          <a:xfrm>
            <a:off x="1672061" y="4485697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4"/>
          <p:cNvSpPr/>
          <p:nvPr/>
        </p:nvSpPr>
        <p:spPr>
          <a:xfrm>
            <a:off x="1604751" y="5087677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3"/>
          <p:cNvSpPr/>
          <p:nvPr/>
        </p:nvSpPr>
        <p:spPr>
          <a:xfrm>
            <a:off x="765798" y="169696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rgbClr val="92D050"/>
              </a:solidFill>
            </a:endParaRPr>
          </a:p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883920" y="1814195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800">
                <a:solidFill>
                  <a:srgbClr val="92D050"/>
                </a:solidFill>
              </a:rPr>
              <a:t>目</a:t>
            </a:r>
            <a:r>
              <a:rPr lang="en-US" altLang="zh-CN" sz="4800">
                <a:solidFill>
                  <a:srgbClr val="92D050"/>
                </a:solidFill>
              </a:rPr>
              <a:t>   </a:t>
            </a:r>
            <a:r>
              <a:rPr lang="zh-CN" altLang="en-US" sz="4800">
                <a:solidFill>
                  <a:srgbClr val="92D050"/>
                </a:solidFill>
              </a:rPr>
              <a:t>录</a:t>
            </a:r>
            <a:endParaRPr lang="zh-CN" altLang="en-US" sz="4800">
              <a:solidFill>
                <a:srgbClr val="92D050"/>
              </a:solidFill>
            </a:endParaRPr>
          </a:p>
        </p:txBody>
      </p:sp>
      <p:sp>
        <p:nvSpPr>
          <p:cNvPr id="23" name="content"/>
          <p:cNvSpPr txBox="1"/>
          <p:nvPr/>
        </p:nvSpPr>
        <p:spPr>
          <a:xfrm>
            <a:off x="4057015" y="1246505"/>
            <a:ext cx="7692390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rgbClr val="92D050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简介
第2章  起重机械构造和工作原理
第3章  检验标准和规定
第4章  检验方法和技巧
第5章  检验员技能培养和考核
第6章  总结</a:t>
            </a:r>
            <a:endParaRPr lang="zh-CN" altLang="en-US" sz="2400">
              <a:solidFill>
                <a:srgbClr val="92D050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525751" y="309119"/>
            <a:ext cx="15240" cy="623951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01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923540" y="2755900"/>
            <a:ext cx="787971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第1章 简介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起重机械检验员负责对起重机械进行定期检验和维护，确保其安全运行。他们还负责编制检验报告和记录，以便及时发现问题并解决。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检验员职责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起重机械检验的重要性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确保工作场所安全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避免事故发生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妥善维护起重机械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保障工作场所的安全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减少维修成本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延长起重机械的使用寿命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培训内容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起重机械检验员的培训内容包括起重机械的构造和工作原理、检验标准和规定，以及检验方法和技巧。培训内容的掌握对于检验员的工作至关重要，可以有效提高其工作质量和效率。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培训方式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掌握基本理论知识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理论课程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提高实际操作能力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模拟检验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熟练掌握操作技巧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实地操作训练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模拟检验的重要性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提高操作精准度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练习实际操作技能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减少误操作风险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熟悉检验流程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提高应变能力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培养应对突发状况能力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02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923540" y="2755900"/>
            <a:ext cx="787971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第2章 起重机械构造和工作原理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起重机械种类包括升降机、起重机、吊车和叉车。每种起重机械都有其特定的用途和工作方式，需要根据实际需要进行选择和操作。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起重机械种类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工作原理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介绍起重机械的工作原理和基本运行方式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作用原理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说明起重机械控制系统的组成和功能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控制系统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介绍起重机械的安全装置及其作用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安全装置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04645"/>
            <a:ext cx="2536825" cy="8623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05280"/>
            <a:ext cx="2879090" cy="861695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05280"/>
            <a:ext cx="2689860" cy="8623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05915"/>
            <a:ext cx="2510790" cy="861695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链条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链条是起重机械中常用的吊装工具，用于连接各个部件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13255"/>
            <a:ext cx="219710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起重轮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起重轮是起重机械中用于起重物体的部件，具有承载和传动功能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钢结构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钢结构是起重机械的主要支撑结构，具有较强的稳定性和承重能力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构件解析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13255"/>
            <a:ext cx="2235835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钢丝绳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钢丝绳是起重机械中常用的主要吊装元件之一，承载能力强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常见故障及处理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常见起重机械故障之一，需要及时检修和更换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轴承故障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起重机械润滑不良或润滑油过期，会影响机器运行效果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润滑故障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起重机械电气元件工作异常，可能导致机器无法正常运行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电气故障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总结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起重机械构造和工作原理对于起重机械检验员培训至关重要。熟悉起重机械的种类、工作原理、构件和常见故障处理能力，有助于培训人员快速掌握操作技能，确保工作安全顺利进行。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03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923540" y="2755900"/>
            <a:ext cx="787971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第三章 检验标准和规定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起重机械检验员在进行检验工作时需要了解国内外相关标准，包括GB标准、ISO标准和ANSI标准。这些标准规定了起重机械的设计、制造和使用要求，检验员需要掌握并遵守这些标准，确保检验工作的准确性和有效性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国内外相关标准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latin typeface="+mj-ea"/>
                <a:ea typeface="+mj-ea"/>
              </a:rPr>
              <a:t>检验程序</a:t>
            </a:r>
            <a:endParaRPr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按照规定时间进行检验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定期检验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预防故障发生，确保安全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预防性检验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深入分析，发现问题根源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挖掘性检验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04645"/>
            <a:ext cx="2536825" cy="8623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05280"/>
            <a:ext cx="2879090" cy="861695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05280"/>
            <a:ext cx="2689860" cy="8623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05915"/>
            <a:ext cx="2510790" cy="861695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电气检查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检查电气系统是否正常工作
检查电缆是否完好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13255"/>
            <a:ext cx="219710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安全装置检查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检查各种安全装置是否齐全有效
检查报警系统是否灵敏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13255"/>
            <a:ext cx="1916430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检验要求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13255"/>
            <a:ext cx="2235835" cy="4902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结构检查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检查起重机械的各个部件结构是否完好
检查连接件是否牢固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检验报告编制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准确记录检验过程和结果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检验结果记录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提出对发现问题的整改建议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整改建议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处理检验中发现的异常问题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异常问题处理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https://d.book118.com/885244030142011123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7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4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8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4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6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7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9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0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2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5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6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3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9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                                              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20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起重机械检验员培训</vt:lpstr>
      <vt:lpstr>目   录</vt:lpstr>
      <vt:lpstr>第1章 简介</vt:lpstr>
      <vt:lpstr> </vt:lpstr>
      <vt:lpstr>起重机械检验的重要性</vt:lpstr>
      <vt:lpstr>培训内容</vt:lpstr>
      <vt:lpstr>培训方式</vt:lpstr>
      <vt:lpstr>模拟检验的重要性</vt:lpstr>
      <vt:lpstr>第2章 起重机械构造和工作原理</vt:lpstr>
      <vt:lpstr> </vt:lpstr>
      <vt:lpstr>工作原理</vt:lpstr>
      <vt:lpstr>构件解析</vt:lpstr>
      <vt:lpstr>常见故障及处理</vt:lpstr>
      <vt:lpstr>总结</vt:lpstr>
      <vt:lpstr>第三章 检验标准和规定</vt:lpstr>
      <vt:lpstr> </vt:lpstr>
      <vt:lpstr>检验程序</vt:lpstr>
      <vt:lpstr>检验要求</vt:lpstr>
      <vt:lpstr>检验报告编制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2024-09-27T07:14:10.768</cp:lastPrinted>
  <dcterms:created xsi:type="dcterms:W3CDTF">2024-09-26T23:14:10Z</dcterms:created>
  <dcterms:modified xsi:type="dcterms:W3CDTF">2024-09-26T23:14:12Z</dcterms:modified>
</cp:coreProperties>
</file>