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3543E-5772-4F88-8157-B39E62E0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FCDE5-EF6E-48BD-931A-B64FE6EC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28CD4-438A-41CE-9781-8C4FDAAB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153F2-AE06-47F3-8084-8C27D4A0E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9728B-CE61-487E-8330-426462F73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EB6B5-550C-4EC8-A886-8152E7E66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D28D4-A7F4-465C-804A-FDD290FD0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D7E62-C377-4BB8-9791-2398CF21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5E012-0C7E-4DD6-A89B-F98A69FE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EE616-DBC0-4CEE-A466-FE8D8E3C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E3FB5-14E3-40EE-86BD-C725501FC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4100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中国古代美学思想与文学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中国古代美学思想概述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中国古代文学中的美学元素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中国古代美学思想与文学流派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中国古代美学思想与文学创作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中国古代美学思想与文学传承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60" b="1976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中国古代美学思想源远流长，与文学发展密切相关，对后世产生了深远的影响。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探讨中国古代美学思想与文学的关系，揭示其对现代文学和艺术的影响与启示。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涵盖了中国古代各个历史时期的美学思想和文学作品，重点关注具有代表性的理论家、文学家及其作品。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采用文献研究、文本分析、比较研究等方法，深入挖掘中国古代美学思想与文学的内在联系和规律。同时，借鉴现代美学、文艺学等理论，进行跨学科的综合研究。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中国古代美学思想概述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中国古代美学思想起源于先秦时期，与哲学、伦理学等思想体系紧密相连。儒家、道家、墨家等学派都对美学思想有所贡献。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随着历史的演进，中国古代美学思想在汉唐时期得到了进一步的发展，形成了独特的审美观念和艺术理论。宋代以后，美学思想更加深入，涉及到诗、书、画、乐等多个艺术领域。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美学思想的起源与发展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74" b="777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97" b="1789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中和之美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强调和谐、平衡与中庸之道，认为美在于事物之间的协调与统一。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意境之美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注重艺术作品的意境营造，追求言外之意、象外之象的审美效果。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气韵生动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认为艺术作品应具有生命力和精神气质，表现出动态的美感和生动的神韵。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主要美学观点与理论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中国古代诗歌注重意象的营造和情感的表达，追求言简意赅、意境深远的美学效果。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散文创作强调形散神聚，追求自然、质朴的美学风格，同时注重情感的抒发和意境的营造。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小说通过人物塑造、情节安排和环境描绘等表现手法，展现丰富多彩的美学世界，反映社会生活的真实面貌。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美学思想在文学中的体现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中国古代文学中的美学元素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情感之美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诗歌表达诗人内心的真挚情感，引发读者的共鸣和审美愉悦。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意象之美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诗歌通过生动的意象描绘，创造出独特的审美体验，如山水、花鸟、人物等。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音乐之美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诗歌注重音韵、节奏和押韵等音乐性元素，营造出悦耳动听的审美效果。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诗歌中的美学元素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散文以自然为描写对象，展现大自然的壮丽景色和鬼斧神工，表达作者对自然的热爱和敬畏。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自然之美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散文关注人类社会生活，描绘人物性格、命运和人际关系等，展现人性的光辉和复杂。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人文之美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散文语言简练、生动、形象，运用比喻、拟人等修辞手法，创造出独特的审美效果。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语言之美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散文中的美学元素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小说通过曲折跌宕的情节设计，吸引读者的注意力，引发读者的审美愉悦。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情节之美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人物之美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375" b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环境之美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小说塑造丰富多彩的人物形象，展现人性的多样性和复杂性，引发读者的共鸣和思考。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小说描绘细致入微的环境背景，营造出逼真的生活场景和审美体验。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小说中的美学元素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戏曲表演注重唱、念、做、打等技艺的综合运用，展现出独特的舞台魅力和审美效果。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表演之美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戏曲音乐包括唱腔、伴奏等，具有鲜明的地域特色和民族风格，营造出浓烈的审美氛围。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音乐之美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戏曲服饰华丽多彩，注重色彩搭配和图案设计，展现出独特的视觉美感和文化内涵。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服饰之美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戏曲中的美学元素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https://d.book118.com/885244100200011110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2024-09-15T18:53:28.645</cp:lastPrinted>
  <dcterms:created xsi:type="dcterms:W3CDTF">2024-09-15T10:53:28Z</dcterms:created>
  <dcterms:modified xsi:type="dcterms:W3CDTF">2024-09-15T10:53:30Z</dcterms:modified>
</cp:coreProperties>
</file>