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56F81-B384-4BE9-9684-92100553E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DDE8F-E951-4FB0-9438-6DCC412CB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37520-BD2F-4CB3-95E2-31952EA97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8B859-EBB8-4EA5-931E-D571CC80A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6E067C-89AB-4883-B111-993CD54E7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DE0CB3-A6FC-4844-9783-BE7299365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C27251-EBAB-4ED4-A069-444D1A49E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80055-6F72-4A16-BFD8-36E7B5711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65EED-7E72-4D0F-B9EE-A78D7AC23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334C1-D0DF-42AF-876D-1C451D806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F94DC-9BD9-4199-83A8-BAFEF88D0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0030100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增强现实技术在消防与安全培训中的应用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增强现实技术在消防与安全培训中的优势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消防与安全培训中的增强现实技术应用案例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增强现实技术在消防与安全培训中的挑战与问题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增强现实技术在消防与安全培训中的未来展望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提高培训效果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利用增强现实技术，可以为消防员和安全人员提供更加真实、生动的培训环境，从而提高培训效果。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降低培训成本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传统的消防和安全培训通常需要大量的人力、物力和财力投入，而增强现实技术可以降低这些成本，使培训更加经济高效。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适应现代化培训需求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随着科技的不断发展，现代化的培训需求也在不断变化，增强现实技术可以适应这种变化，提供更加先进、灵活的培训方式。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增强现实技术通过跟踪用户在真实世界中的位置和姿态，将虚拟信息准确地叠加到真实场景中，实现虚拟与现实的交互。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增强现实技术是一种将虚拟信息叠加到真实世界中的技术，通过计算机生成的图像、声音、文本等信息，增强用户对真实世界的感知和交互。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增强现实技术已经广泛应用于教育、娱乐、医疗、工业等领域，为人们的生活和工作带来了极大的便利。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083" r="18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增强现实技术在消防与安全培训中的优势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928" r="359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利用增强现实技术，可以高度还原火灾、事故等真实场景，使受训人员身临其境地感受紧急情况。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场景还原度高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通过增强现实技术，受训人员可以与虚拟场景进行互动，如操作消防器材、选择逃生路径等，提高培训的参与度和实用性。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交互式体验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提供真实场景模拟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传统的消防与安全培训往往需要大量的实物器材和场地，而增强现实技术可以通过虚拟物品和场景来替代实物，降低物资和场地成本。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增强现实技术不受时间和地点限制，可以随时随地进行培训，节省了组织培训的人力和时间成本。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降低培训成本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减少实物消耗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增强现实技术通过提供真实场景模拟和交互式体验，使受训人员更加深入地了解消防和安全知识，提高学习效果。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沉浸式学习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利用增强现实技术，受训人员可以反复进行模拟练习，直到熟练掌握相关技能，提高培训的实效性。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反复练习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通过增强现实技术收集的数据，可以对受训人员的表现进行客观评估，为改进培训内容和方式提供依据。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数据化评估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提高培训效果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消防与安全培训中的增强现实技术应用案例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https://d.book118.com/885300301003011100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2024-09-07T15:40:21.406</cp:lastPrinted>
  <dcterms:created xsi:type="dcterms:W3CDTF">2024-09-07T07:40:21Z</dcterms:created>
  <dcterms:modified xsi:type="dcterms:W3CDTF">2024-09-07T07:40:23Z</dcterms:modified>
</cp:coreProperties>
</file>