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0C491-AD07-418F-A077-D5151475B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4E46D-CA6E-4FD7-A50A-220736A72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C80A5-F9AC-4CA9-A6DA-44B125FB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5ECED-22B4-4AAF-AC63-2FA3AFB5D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C70F6-EFB1-493B-B293-035F3BF62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E5AF3-FBE1-422A-AE4B-7EBC6E9B8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DB5F5-0CCC-4A90-8A6C-7B473FE9F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C7D0F-C238-45D0-A403-8F4B5E65B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7B0C2-60FB-466F-B4CF-21259464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92292-DEAC-461B-9346-DDDFEF49A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6BDFA-32DA-4B2E-BCD6-FBE85EBFD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02023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营销策划课程介绍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营销策划的核心概念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营销策划工具与技术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营销策划的未来趋势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如何成为一名优秀的营销策划师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营销策划是一种系统性的规划和执行过程，旨在通过满足客户需求和期望来创造、沟通和传递价值，从而实现商业目标。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营销策划涉及市场研究、目标设定、产品定位、渠道选择、促销策略等多个方面，需要综合考虑客户需求、竞争态势和业务资源等因素。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提升品牌知名度和竞争力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有效的营销策划能够提高品牌知名度和竞争力，帮助企业在激烈的市场竞争中脱颖而出。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通过精准的目标市场定位和有效的促销策略，营销策划可以促进销售增长，提高市场份额。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营销策划注重客户需求和期望的满足，有助于提升客户满意度和忠诚度，为企业创造持续的商业价值。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对营销策划的效果进行评估，总结经验教训，持续优化方案，提升营销效果。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实施营销策划方案，并对执行过程进行监控和调整，以确保方案的有效性。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根据目标设定，制定相应的产品定位、渠道选择、促销策略等方案。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通过收集和分析市场数据，了解客户需求、竞争态势和行业趋势等信息。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根据市场研究结果和企业战略，设定具体的营销目标和指标。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https://d.book118.com/885302023124011043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2024-09-05T04:38:05.323</cp:lastPrinted>
  <dcterms:created xsi:type="dcterms:W3CDTF">2024-09-04T20:38:05Z</dcterms:created>
  <dcterms:modified xsi:type="dcterms:W3CDTF">2024-09-04T20:38:07Z</dcterms:modified>
</cp:coreProperties>
</file>