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85B558-E78C-4AD4-989F-FB3B55D8A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D06A95-17BA-4E90-A548-6D4C70CEDA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BBA7CA-3682-4DBD-9E1F-B23EF0F85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2A661A-D20C-43CD-AE3B-C92ACA9CB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5F80AF-7D0D-4065-92E8-320D3A91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6C17A1-F909-45D2-AFBF-3CA7CD2C5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D29E922-6B8F-46B1-866C-11156B35B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625CC9-0C03-4259-AFFF-631068B53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F1FCB0-C27F-4372-92F1-1D5CD23F3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F28149-5ADD-4DCA-816E-0E708AAC7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5204D-37DD-412D-B424-6FF0C0E6E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0231334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烧伤疑难病例护理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chemeClr val="dk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疑难病例护理难点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展望与总结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660" r="3066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烧伤是指由火焰、高温固体、强辐射热等热力因素引起的组织损伤。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根据烧伤的严重程度，可以分为轻度、中度、重度及特重度烧伤。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烧伤后皮肤的保护功能受损，容易感染。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皮肤屏障作用丧失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水电解质紊乱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8292" b="8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免疫功能抑制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由于大量体液渗出，可能导致低血容量、低钠血症等。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烧伤后免疫系统功能受到抑制，增加感染风险。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208" r="14208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由于皮肤屏障功能丧失，烧伤患者容易发生感染。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由于体液大量渗出，可能导致休克。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休克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感染可能引发脓毒症，进一步加重病情。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脓毒症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严重烧伤可能导致多器官功能障碍综合征。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多器官功能障碍综合征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烧伤的并发症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疑难病例护理难点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t="1418" b="1418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疑难病例护理难点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护理措施与技巧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保持创面清洁、湿润、无菌环境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定期清洁创面，去除坏死组织和分泌物，保持创面湿润，避免干燥和过度暴露，使用无菌敷料覆盖，减少感染风险。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创面护理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https://d.book118.com/885302313340011043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2024-09-06T00:44:57.997</cp:lastPrinted>
  <dcterms:created xsi:type="dcterms:W3CDTF">2024-09-05T16:44:58Z</dcterms:created>
  <dcterms:modified xsi:type="dcterms:W3CDTF">2024-09-05T16:44:59Z</dcterms:modified>
</cp:coreProperties>
</file>