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46292-8E02-4307-9FA4-FFF202FEB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AA509-05F4-46A5-A458-70B1D7FBC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110EF-7976-48FD-8667-69881465E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B209A-600A-404F-AFF7-8CC66CE40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013CC0-CD88-4A72-8E93-56B668547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52C430-4F1B-418A-906C-33D1897C7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D600B3-A44A-44B2-8516-91C342F15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F5D4C-7516-48CC-A60A-AF8C0628D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7CACC-BFF3-4C9F-92FA-623849ACC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0E098-79AD-4CEB-BF10-5A1C7F1F1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E9BB3-5CC8-45BA-A9A3-2AD889390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0303433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行业调研分析报告市场调查和市场洞察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发现市场机会和威胁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识别市场中的潜在机会和威胁，帮助企业及时调整市场策略，规避风险，实现可持续发展。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指导产品开发和营销策略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通过市场调研，了解消费者需求和购买行为，为企业产品开发和营销策略提供指导，提高产品的市场适应性和竞争力。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深入了解目标市场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通过调研分析，掌握目标市场的规模、增长趋势、竞争格局以及消费者需求等信息，为企业制定市场策略提供决策依据。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本次调研涵盖了目标市场的整体情况、竞争对手分析、消费者需求和行为研究等方面。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采用了问卷调查、访谈、观察等多种调研方法，以确保数据的准确性和全面性。同时，还对收集到的数据进行了深入的分析和挖掘，以发现市场中的潜在机会和威胁。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行业是指一组提供相似产品或服务的企业集合，它们在同一市场内相互竞争，共同满足消费者需求。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根据产品或服务的不同，行业可分为多个细分领域，如制造业、零售业、金融业、房地产业等。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随着科技的不断进步和消费者需求的变化，行业经历了从萌芽期、成长期、成熟期到衰退期的不同发展阶段。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当前，行业处于成熟期，市场竞争激烈，企业数量众多，但市场份额逐渐向少数品牌集中。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随着人工智能、大数据等技术的不断发展，行业将更加注重技术创新和数字化转型，提高生产效率和降低成本。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消费者对产品和服务的需求将更加注重个性化、品质化和环保等方面，企业需要不断适应和满足这些变化。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政策法规对行业发展的影响不容忽视，企业需要密切关注政策变化，及时调整战略和业务模式。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行业未来发展趋势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根据调查数据，该行业市场规模庞大，预计未来几年将持续增长。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过去几年该行业市场增长率一直保持在较高水平，表明市场前景广阔。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市场潜力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随着技术进步和消费者需求升级，该行业市场潜力巨大，有望成为新的增长点。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当前市场上存在多家竞争企业，但龙头企业市场份额占比较大，具有一定的品牌优势。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该行业市场集中度较高，前几名企业占据了大部分市场份额。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进入壁垒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由于技术、资金、品牌等方面的壁垒，新企业进入该行业市场难度较大。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市场结构和特点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https://d.book118.com/885303034332011120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2024-09-23T16:30:15.602</cp:lastPrinted>
  <dcterms:created xsi:type="dcterms:W3CDTF">2024-09-23T08:30:15Z</dcterms:created>
  <dcterms:modified xsi:type="dcterms:W3CDTF">2024-09-23T08:30:17Z</dcterms:modified>
</cp:coreProperties>
</file>