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6483A8-6F53-42B4-ABAF-1E09C732F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3687F-2E3B-4F53-B5BF-3F32B50B8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7774C0-A646-47F8-9BE6-CD0469C0B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966FE1-B605-4619-9D53-52D68639C3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B25DCD-2CE7-4E96-B68B-C19D39423E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223A3C-15E0-4204-B0FE-5A7B8DC994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2E2A42-29CC-443E-960E-937765CDB5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81CE8F-9286-4E56-B950-C0B9FD35D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B95A93-7505-40F3-93DD-45F43DB39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FBD7C-7476-4A91-8C15-713C89C0B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D0A8D-F37C-4F81-8A05-0CA32217A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30304010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旅游景区安全事故预防</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旅游景区安全事故概述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旅游景区安全管理体系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旅游景区安全风险评估与控制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旅游景区安全事故预防措施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旅游景区安全事故应对与处理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旅游景区安全事故概述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旅游景区安全事故是指在旅游景区内发生的，对游客或景区工作人员的人身安全和财产安全造成威胁或损害的事故。</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根据事故的性质和原因，旅游景区安全事故可以分为自然灾害、设备故障、人为失误、管理不当等多种类型。</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安全事故的定义与分类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如景区安全管理不到位，应急预案不健全等，也可能导致安全事故的发生。</a:t>
            </a:r>
            <a:endParaRPr lang="en-US" sz="1100"/>
          </a:p>
        </p:txBody>
      </p:sp>
      <p:sp>
        <p:nvSpPr>
          <p:cNvPr id="10" name="AutoShape 10"/>
          <p:cNvSpPr/>
          <p:nvPr/>
        </p:nvSpPr>
        <p:spPr>
          <a:xfrm>
            <a:off x="1411224" y="2644137"/>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如索道、电梯等景区设施出现故障，可能导致游客伤亡。</a:t>
            </a:r>
            <a:endParaRPr lang="en-US" sz="1100"/>
          </a:p>
        </p:txBody>
      </p:sp>
      <p:sp>
        <p:nvSpPr>
          <p:cNvPr id="11" name="AutoShape 11"/>
          <p:cNvSpPr/>
          <p:nvPr/>
        </p:nvSpPr>
        <p:spPr>
          <a:xfrm>
            <a:off x="7965938" y="1476145"/>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如地震、洪水、台风等自然灾害，可能导致景区设施损坏、游客伤亡等。</a:t>
            </a:r>
            <a:endParaRPr lang="en-US" sz="1100"/>
          </a:p>
        </p:txBody>
      </p:sp>
      <p:sp>
        <p:nvSpPr>
          <p:cNvPr id="12" name="AutoShape 12"/>
          <p:cNvSpPr/>
          <p:nvPr/>
        </p:nvSpPr>
        <p:spPr>
          <a:xfrm>
            <a:off x="8078669" y="3640986"/>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如游客不遵守景区规定，擅自进入危险区域，可能导致意外事故。</a:t>
            </a:r>
            <a:endParaRPr lang="en-US" sz="1100"/>
          </a:p>
        </p:txBody>
      </p:sp>
      <p:sp>
        <p:nvSpPr>
          <p:cNvPr id="13" name="AutoShape 13"/>
          <p:cNvSpPr/>
          <p:nvPr/>
        </p:nvSpPr>
        <p:spPr>
          <a:xfrm>
            <a:off x="5078274" y="2850712"/>
            <a:ext cx="2048256"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设备故障</a:t>
            </a:r>
            <a:endParaRPr lang="en-US" sz="1100"/>
          </a:p>
        </p:txBody>
      </p:sp>
      <p:sp>
        <p:nvSpPr>
          <p:cNvPr id="14" name="AutoShape 14"/>
          <p:cNvSpPr/>
          <p:nvPr/>
        </p:nvSpPr>
        <p:spPr>
          <a:xfrm>
            <a:off x="4799914" y="1872460"/>
            <a:ext cx="2253828"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自然因素</a:t>
            </a:r>
            <a:endParaRPr lang="en-US" sz="1100"/>
          </a:p>
        </p:txBody>
      </p:sp>
      <p:sp>
        <p:nvSpPr>
          <p:cNvPr id="15" name="AutoShape 15"/>
          <p:cNvSpPr/>
          <p:nvPr/>
        </p:nvSpPr>
        <p:spPr>
          <a:xfrm>
            <a:off x="5070960" y="3831676"/>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人为失误</a:t>
            </a:r>
            <a:endParaRPr lang="en-US" sz="1100"/>
          </a:p>
        </p:txBody>
      </p:sp>
      <p:sp>
        <p:nvSpPr>
          <p:cNvPr id="16" name="AutoShape 16"/>
          <p:cNvSpPr/>
          <p:nvPr/>
        </p:nvSpPr>
        <p:spPr>
          <a:xfrm>
            <a:off x="5070960" y="4817092"/>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管理不当</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安全事故的发生原因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人身伤亡</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安全事故可能导致游客或景区工作人员的人身伤亡，给受害者家庭带来巨大的痛苦和损失。</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声誉受损</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安全事故可能对景区的声誉造成负面影响，影响游客的信任度和忠诚度。</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财产损失</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安全事故可能导致景区设施损坏、财产损失等，给景区经营带来负面影响。</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游客减少</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安全事故可能导致游客数量的减少，影响景区的经营效益和可持续发展。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安全事故的后果与影响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旅游景区安全管理体系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制定完善的安全管理制度和操作规程，明确各级管理人员和员工的安全职责和操作要求。</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定期对安全管理制度进行审查和更新，确保其与现行法律法规和标准相符。</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安全管理制度建设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安全管理人员培训</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培训内容应包括安全管理理论、安全法律法规、应急处理等方面的知识。</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对安全管理人员进行定期培训，提高其安全管理意识和技能水平。</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314" b="2531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安全设施设备配备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根据旅游景区的特点和安全需要，配备完善的安全设施和设备，如消防设施、安全警示标识、应急照明等。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对安全设施和设备进行定期检查和维护，确保其完好有效。</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46" r="1804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制定科学合理的应急预案，明确应急组织、救援队伍、救援物资等方面的要求。</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定期组织应急演练，提高员工应对突发事件的能力和游客的自救互救意识。</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通过以上措施的实施，可以有效地预防旅游景区安全事故的发生，保障游客的人身财产安全，提升旅游景区的整体形象和服务质量。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应急预案制定与演练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旅游景区安全风险评估与控制</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615" r="96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6100" r="610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识别可能对旅游景区造成破坏的自然灾害，如地震、洪水、台风等。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自然灾害风险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评估景区内设施设备的可靠性、安全性和维护状况，识别可能存在的安全隐患。</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设施设备风险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评估景区内游客流量、流向以及人员聚集情况，预防因人员过度集中引发的安全事故。</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人员流动与聚集风险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评估景区安全管理状况，包括安全制度、应急预案、安全培训等方面。</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安全管理风险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安全风险识别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https://d.book118.com/885303040101011112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2024-09-18T11:50:05.518</cp:lastPrinted>
  <dcterms:created xsi:type="dcterms:W3CDTF">2024-09-18T03:50:05Z</dcterms:created>
  <dcterms:modified xsi:type="dcterms:W3CDTF">2024-09-18T03:50:07Z</dcterms:modified>
</cp:coreProperties>
</file>