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13ADD-AF2C-46B6-AE73-45DAF7962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0C3EC-AA64-4A8A-86AA-3A06400DC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1E27F-EA60-4390-A07F-FAE865746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7D89D5-F9C7-4E17-A8AE-08B810EBB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206D1A-5F7B-4D95-9B27-9FDC323CA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D3CB2B-F570-49EF-A27B-D2A7DEF24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C02531-0AA3-4B12-8AA2-0ED0C8B77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20BAA-7051-459B-AF2D-D726938D4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2A11CF-80AD-4FF1-96C0-5F1C40972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A5BE2-1899-4416-9A68-7C44C8BF8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53C09-6C01-4602-B666-E6DA7D1FF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0424113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血气分析护理ppt解读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血气分析的指标解读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血气分析的护理要点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血气分析异常的护理处理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血气分析的护理案例分享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血气分析概述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血气分析的定义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血气分析是指通过抽取动脉血液，测定血液中气体分压、pH值、氧分压、二氧化碳分压等指标，以评估呼吸功能和酸碱平衡状态的检查方法。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血气分析是临床常用的实验室检查之一，对于呼吸衰竭、酸碱平衡失调等疾病的诊断和治疗具有重要意义。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血气分析基于气体定律，通过测定血液中气体分压、pH值等指标，推算出其他相关参数，从而评估机体的呼吸功能和酸碱平衡状态。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在血气分析中，常用的指标包括pH值、PaO₂（氧分压）、PaCO₂（二氧化碳分压）、HCO₃⁻（碳酸氢根离子浓度）等。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血气分析的原理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血气分析的临床意义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血气分析对于呼吸衰竭的诊断和治疗具有重要意义，可以帮助医生判断患者的呼吸功能和酸碱平衡状态，制定相应的治疗方案。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通过血气分析，医生可以了解患者是否存在酸碱平衡失调、缺氧或二氧化碳潴留等情况，有助于及时发现并处理潜在的呼吸系统疾病。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血气分析还可以用于评估机械通气、呼吸机撤离等治疗措施的效果，指导医生调整治疗方案，促进患者康复。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血气分析的指标解读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表示血液的酸碱度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pH值是血气分析中最重要的指标之一，正常范围为7.35-7.45。pH值低于7.35表示酸中毒，高于7.45表示碱中毒。pH值的改变通常与呼吸和代谢因素有关。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pH值解读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表示血液中二氧化碳的浓度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正常范围为35-45mmHg。PCO2增高表示肺通气不足，可能引起酸中毒；PCO2降低表示过度换气，可能引起碱中毒。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PCO2解读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表示血液中氧气的浓度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正常范围为80-100mmHg。PO2降低表示缺氧，可能影响组织供氧；PO2增高则可能引起氧中毒。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PO2解读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表示血液中碳酸氢根离子的浓度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正常范围为22-27mmol/L。HCO3-是反映代谢性酸碱平衡的重要指标。HCO3-降低可能表示酸中毒，HCO3-增高可能表示碱中毒。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HCO3-解读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表示血液中碱储备的量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Base excess是衡量代谢性酸碱平衡状态的指标，正常范围为±2.0mmol/L。Base excess降低表示酸中毒，Base excess增高表示碱中毒。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Base excess解读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血气分析的护理要点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https://d.book118.com/885304241132011121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2024-09-24T11:44:07.940</cp:lastPrinted>
  <dcterms:created xsi:type="dcterms:W3CDTF">2024-09-24T03:44:07Z</dcterms:created>
  <dcterms:modified xsi:type="dcterms:W3CDTF">2024-09-24T03:44:09Z</dcterms:modified>
</cp:coreProperties>
</file>