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78839-A21F-4CB3-8531-8327F4C02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798ED-2262-493F-8194-6F5946A2D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D4535-6002-400A-AA2D-1E777B028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DAF63-442D-4F5F-8B91-6F2602C73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514493-2A31-4CA4-88DF-4CEB92AC1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F2AFA-2E4A-4100-B494-0DB755C17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3A1DA-CCAC-4A62-A8EF-D8E7BF8AE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E0416-CA6F-4C51-9909-668BF5B9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529F3-CDD2-48E7-983E-E32119E23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B5501-01DD-48CB-B5C6-BD37901D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18DFA-5FC0-4B21-94AB-4CEB5DF3B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10312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针灸治疗飞蚊症的理论基础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针灸治疗飞蚊症的操作方法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针灸治疗飞蚊症的注意事项与禁忌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针灸治疗飞蚊症的案例分享与疗效评估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针灸治疗飞蚊症的前景与展望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飞蚊症是一种常见的视觉障碍，表现为眼前有飘动的小黑影或黑点。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患者常常感到有蚊子或小虫在眼前飞舞，尤其是在光线较强或白色背景下更为明显。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" r="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飞蚊症的病因有多种，包括老化、眼部疾病、眼部外伤、炎症等。其中，老化是最常见的原因。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飞蚊症的病理机制主要是玻璃体液化或玻璃体后脱离，导致光线在眼内散射，形成黑影或黑点。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针灸治疗飞蚊症具有非侵入性、副作用小、复发率低等优点。通过刺激经络和穴位，调节气血和脏腑功能，从而达到治疗目的。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针灸治疗适用于大多数飞蚊症患者，尤其是一些轻中度患者。对于一些严重的飞蚊症患者，针灸治疗也可以作为辅助手段，与其他治疗方法结合使用。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针灸治疗的优势与适用人群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针灸治疗飞蚊症的理论基础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08" b="167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经络是人体内运行气血的通道，连接脏腑和体表，是针灸治疗的基础。飞蚊症患者通常存在眼部经络不畅，气血瘀滞的情况，针灸通过刺激相关经络的穴位，调节气血运行，从而改善飞蚊症的症状。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针灸治疗飞蚊症主要选取太阳、阳白、攒竹、四白等眼周穴位，以及合谷、三阴交等远端穴位，通过刺激这些穴位，调节眼部经络的气血运行，达到治疗目的。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中医认为，眼睛与脏腑密切相关，特别是肝、肾等脏腑。飞蚊症的出现往往与肝肾功能的失调有关。针灸通过刺激相关脏腑的穴位，调节肝肾功能，从而改善飞蚊症的症状。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针灸治疗飞蚊症时，会选取肝俞、肾俞等穴位进行刺激，以调节肝肾功能。同时，还会根据患者的具体病情，对其他相关脏腑的穴位进行刺激，以达到更全面的治疗效果。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气血是人体生命活动的基本物质，针灸通过刺激相关穴位，调节气血的运行，从而改善飞蚊症的症状。特别是对于那些由于气血瘀滞导致的飞蚊症患者，针灸治疗的效果尤为显著。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针灸治疗飞蚊症时，会选取具有活血化瘀作用的穴位进行刺激，如膈俞、血海等。通过调节气血的运行，改善眼部组织的营养供给，从而缓解飞蚊症的症状。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气血理论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针灸治疗飞蚊症的操作方法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74" b="11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针刺选穴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根据患者症状，选择合适的穴位进行针刺，如睛明、承泣、太阳等眼周穴位，以及肝俞、肾俞等全身穴位。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进针技巧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采用快速进针法，轻轻刺激皮肤表面，避免过度刺激导致不适。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针刺深度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根据穴位和患者情况，控制针刺深度，一般以得气为度，不宜过深或过浅。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选择与飞蚊症相关的穴位进行艾灸，如神阙、关元、气海等穴位。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艾灸选穴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750" b="1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点燃艾条，对准穴位进行温和灸，注意避免烫伤皮肤。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每次艾灸时间不宜过长，一般以15-20分钟为宜，每日1-2次。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https://d.book118.com/885310312024011041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2024-09-01T14:14:00.638</cp:lastPrinted>
  <dcterms:created xsi:type="dcterms:W3CDTF">2024-09-01T06:14:00Z</dcterms:created>
  <dcterms:modified xsi:type="dcterms:W3CDTF">2024-09-01T06:14:02Z</dcterms:modified>
</cp:coreProperties>
</file>