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D52B7-9F05-42BF-B512-08F2A52B1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CC24B-53D6-440B-94A0-C7386F4E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2EC0-EA5C-40E7-A886-CE29681B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01EDA-A634-4944-94B0-6857AC34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1FC50-A1EF-46F9-9572-D2462259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33DCE-A1C8-429A-A050-3568FA28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C81FB-B1E4-4769-B3E3-907CBD8C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C6836-2F23-484E-A800-736CCFFBC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D8BAF-8E92-43CC-B0FB-5A0FF6FB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F897-7172-45F6-A25B-EBE70C1C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0B62-3ED2-4042-9C0E-445B71CD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204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人工智能之搜索策略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人工智能与搜索策略概述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深度优先搜索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广度优先搜索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A搜索算法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其他搜索策略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人工智能与搜索策略概述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人工智能是研究、开发用于模拟、延伸和扩展人的智能的理论、方法、技术及应用系统的一门新的技术科学。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弱人工智能、强人工智能、超强人工智能。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搜索策略在人工智能中的重要性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搜索策略是实现人工智能的重要手段之一，它决定了智能系统如何寻找解决问题的方法和路径。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高效的搜索策略能够显著提高智能系统的性能和效率，使其更快地找到最优解或满意的解。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常见的搜索策略及其特点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A*搜索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一种启发式搜索方法，结合了深度优先和广度优先的优点，通过评估函数来指导搜索方向。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广度优先搜索（BFS）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按照广度优先的顺序搜索，先搜索离根节点近的节点。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深度优先搜索（DFS）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按照深度优先的顺序搜索，尽可能深地搜索树的分支。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Dijkstra算法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用于解决单源最短路径问题，通过维护一个距离字典来记录源点到其他节点的最短距离。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ACO算法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基于蚁群优化算法，通过模拟蚂蚁觅食行为来寻找最优路径。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深度优先搜索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https://d.book118.com/885312040023011043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2024-09-04T17:39:51.242</cp:lastPrinted>
  <dcterms:created xsi:type="dcterms:W3CDTF">2024-09-04T09:39:51Z</dcterms:created>
  <dcterms:modified xsi:type="dcterms:W3CDTF">2024-09-04T09:39:53Z</dcterms:modified>
</cp:coreProperties>
</file>