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C1C91-6234-4F46-9CCC-814F37C11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AAB6F-9143-4316-96F5-95E3449DF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2CCED-25A2-4110-83AE-4B548F794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9FB87-50BC-45ED-99E7-0D2C1C501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EBBC1-E571-49C5-BB5D-445CF2C47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074D89-ED9D-4D9C-B9B7-F29D115B5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8BD8AE-E03E-42E9-AD25-3419E92FA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E9A4E-C398-4B5A-B506-03EAFF525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E3AEE-8158-4C32-BD61-771150668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858AC-A7BF-4677-8DD8-FE23D7320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9AA36-A83C-48B3-AF95-D512E89B5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133241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家庭理财规划概述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家庭财务状况分析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家庭保险规划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家庭投资规划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家庭税收规划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家庭退休规划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家庭理财规划概述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家庭财务状况分析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工资收入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分析家庭成员的工资收入，包括工作性质、收入水平等。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其他收入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如投资收益、租金收入等，了解家庭其他收入来源。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收入稳定性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评估家庭收入的稳定性，包括工作稳定性、收入波动性等。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收入状况分析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支出状况分析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生活必需品支出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娱乐休闲支出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其他支出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旅游、娱乐、健身等非必需品支出。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如教育、医疗、保险等特殊支出。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食品、住房、交通等基本生活费用。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现金、储蓄账户、短期投资等。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流动资产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房产、土地等固定资产。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不动产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房贷、车贷、信用卡欠款等。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资产与负债状况分析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负债比率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衡量家庭负债水平，反映家庭偿债压力。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投资收益率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评估家庭投资收益水平，反映投资效果。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衡量家庭储蓄能力，反映家庭控制支出的能力。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财务比率分析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家庭保险规划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保险是一种风险管理方式，通过向保险公司支付保险费，将个人或家庭面临的潜在风险转移给保险公司。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保险有多种类型，包括人寿保险、健康保险、财产保险、汽车保险等，每种保险类型都有不同的保障范围和特点。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保险合同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保险合同是保险公司和投保人之间的法律协议，规定了双方的权利和义务、保险范围、理赔程序等。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保险的基本知识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健康保险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保障被保险人的身体健康，分为医疗保险、重疾保险等，适合为家庭提供医疗费用保障。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根据家庭经济状况、风险承受能力、保障需求等因素选择适合自己的保险种类。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财产保险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保障家庭财产安全，分为房屋保险、汽车保险等，适合为家庭财产提供风险保障。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人寿保险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保障被保险人的生命安全，分为定期寿险和终身寿险，适合为家庭提供经济保障。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家庭保险的种类与选择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根据家庭经济状况、风险承受能力等因素确定所需的保险种类和保额。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确定保险需求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了解不同保险公司的信誉、服务、产品特点等方面，选择适合自己的保险公司。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选择保险公司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根据确定的保险需求和保险公司情况，制定适合自己的保险计划。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制定保险计划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了解保险合同条款、理赔程序等细节，确保保险规划的合理性和有效性。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保险规划的步骤与注意事项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https://d.book118.com/885313324100011042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2024-09-03T07:32:00.778</cp:lastPrinted>
  <dcterms:created xsi:type="dcterms:W3CDTF">2024-09-02T23:32:00Z</dcterms:created>
  <dcterms:modified xsi:type="dcterms:W3CDTF">2024-09-02T23:32:02Z</dcterms:modified>
</cp:coreProperties>
</file>