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546C65-CE2B-4ECF-846D-FEE98AA1F8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4AAB87-87AC-48A9-8806-5D5563897C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AAB8A5-F9D2-428D-A9FC-EE4BA3FAF3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6F3A77-A161-4B03-B3E3-330211CB4D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492A67-3CB2-41F5-BEF8-B35216C7F18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18474D-9143-4CDD-8906-2C1B064BD1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98833B-E697-4637-90DA-0E76C3B5B01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55A230-2B90-44E9-9035-F7AE5F33E4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C37971-1BD2-404A-BE46-46D8B5AB2D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EEE710-DF21-44BF-8A9C-4DA32BD28A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4250FE-8B95-49FD-8925-854942D3B6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5313342024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糖尿病的胰岛素强化治疗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胰岛素强化治疗简介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胰岛素强化治疗的方法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胰岛素强化治疗的适应症与禁忌症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胰岛素强化治疗的疗效与风险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胰岛素强化治疗的未来展望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胰岛素强化治疗简介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778" r="3177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胰岛素强化治疗是指通过多次或持续注射胰岛素，模拟生理性胰岛素分泌，以控制血糖至接近正常范围的治疗方法。</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对于糖尿病患者，胰岛素强化治疗能够有效地控制血糖水平，延缓并发症的发生和发展，提高患者的生活质量和预期寿命。</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胰岛素的发现和应用是糖尿病治疗的重要里程碑。自1921年胰岛素首次应用于临床以来，胰岛素强化治疗经历了从多次皮下注射到持续皮下胰岛素输注的发展历程。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随着科技的进步，胰岛素强化治疗也在不断改进和完善。新型胰岛素类似物的研发、胰岛素泵和连续血糖监测技术的应用，使得胰岛素强化治疗更加安全、有效和便捷。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351" r="135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胰岛素强化治疗的历史与发展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62" r="1256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目标</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通过胰岛素强化治疗，将血糖控制在正常或接近正常范围，减少或延缓糖尿病慢性并发症的发生和发展。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原则</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个体化、灵活、安全和有效是胰岛素强化治疗的基本原则。根据患者的具体情况，制定个性化的治疗方案，并在治疗过程中密切监测血糖和不良反应，及时调整治疗方案。</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胰岛素强化治疗的目标与原则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胰岛素强化治疗的方法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提供24小时的基础胰岛素供应，覆盖非进食时间，以控制空腹血糖。</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基础胰岛素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餐时胰岛素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联合使用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675" b="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在餐前或餐中注射，补充进食引起的血糖升高。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基础胰岛素和餐时胰岛素联合使用，模拟人体生理性胰岛素分泌，控制全天血糖水平。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基础-餐时胰岛素方案</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通过连续皮下输注的方式，模拟人体生理性胰岛素分泌。</a:t>
            </a:r>
          </a:p>
        </p:txBody>
      </p:sp>
      <p:pic>
        <p:nvPicPr>
          <p:cNvPr id="5" name="Picture 5"/>
          <p:cNvPicPr>
            <a:picLocks noChangeAspect="1"/>
          </p:cNvPicPr>
          <p:nvPr/>
        </p:nvPicPr>
        <p:blipFill>
          <a:blip r:embed="rId2"/>
          <a:srcRect l="8667" r="8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724" r="1672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持续输注</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根据实时血糖监测结果，调整胰岛素输注剂量，以控制血糖在正常范围内。</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调整剂量</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使用便携式胰岛素泵和针头，方便患者随时随地进行治疗。</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便携式设备</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连续皮下胰岛素输注（CSII）</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341" b="234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1031" b="2103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胰岛素泵治疗</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持续输注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通过胰岛素泵持续输注胰岛素，模拟人体生理性胰岛素分泌。</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精确控制</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根据个体需求和血糖监测结果，精确调整胰岛素输注剂量。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灵活性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可设置不同的基础率、餐前量和临时基础率，以满足不同生活场景的需求。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将不同比例的速效和长效胰岛素混合在一起，通过一次注射达到控制全天血糖的效果。</a:t>
            </a:r>
          </a:p>
        </p:txBody>
      </p:sp>
      <p:pic>
        <p:nvPicPr>
          <p:cNvPr id="6" name="Picture 6"/>
          <p:cNvPicPr>
            <a:picLocks noChangeAspect="1"/>
          </p:cNvPicPr>
          <p:nvPr/>
        </p:nvPicPr>
        <p:blipFill>
          <a:blip r:embed="rId2"/>
          <a:srcRect l="16625" r="16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混合胰岛素注射</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通过实时监测血糖水平，为调整胰岛素剂量提供依据，提高治疗效果。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动态血糖监测</a:t>
            </a:r>
          </a:p>
        </p:txBody>
      </p:sp>
      <p:pic>
        <p:nvPicPr>
          <p:cNvPr id="10" name="Picture 10"/>
          <p:cNvPicPr>
            <a:picLocks noChangeAspect="1"/>
          </p:cNvPicPr>
          <p:nvPr/>
        </p:nvPicPr>
        <p:blipFill>
          <a:blip r:embed="rId3"/>
          <a:srcRect l="16577" r="1657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24" r="1672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针对糖尿病患者的焦虑和抑郁情绪，提供心理支持和辅导，提高治疗依从性和生活质量。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心理支持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其他胰岛素强化治疗方法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胰岛素强化治疗的适应症与禁忌症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https://d.book118.com/885313342024011041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2024-09-01T14:15:15.341</cp:lastPrinted>
  <dcterms:created xsi:type="dcterms:W3CDTF">2024-09-01T06:15:15Z</dcterms:created>
  <dcterms:modified xsi:type="dcterms:W3CDTF">2024-09-01T06:15:17Z</dcterms:modified>
</cp:coreProperties>
</file>