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51058-19B9-4744-9199-AD2D19A8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5761-58A6-4FAF-BCD4-ACF3F18C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8E9D9-BC64-4A06-8F5C-E687228E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33794-B90D-4E72-AEE6-16670B03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62718-5033-4E5A-AF1D-BAB8D486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17897-0BD6-48C1-B397-44D6F4A3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D4C22-FE4F-4979-8AD9-1C2FC4D3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A04E-BFAD-4202-B489-362C7F58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93595-E7B3-4068-A57C-FB29C699E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AA688-AC9B-44F5-BBB8-A8F85760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26530-116F-4521-9065-E04EBA65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4222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在现代健康护理中的应用\n## 1.中医护理的基本概念与理论体系\n### 1.1中医护理的起源与发展历程\n### 1.2中医护理的核心理念与基本原则\n### 1.3中医护理的理论体系及其特点\n## 2.中医护理的主要方法与技术\n### 2.1针灸与推拿在中医护理中的应用\n### 2.2中药与药膳在中医护理中的应用\n### 2.3拔罐、刮痧、艾灸等传统中医护理技术\n## 3.中医护理在现代健康护理中的实践应用\n### 3.1中医护理在慢性病管理中的应用\n### 3.2中医护理在康复医学中的应用\n### 3.3中医护理在预防保健中的应用\n## 4.中医护理的优势与局限性\n### 4.1中医护理的优势及其原因\n### 4.2中医护理的局限性及其原因\n### 4.3如何克服中医护理的局限性\n## 5.中医护理的发展趋势与展望\n### 5.1中医护理国际化的发展趋势\n### 5.2中医护理与现代护理技术的融合创新\n### 5.3中医护理在未来健康护理领域的作用与前景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800"/>
              <a:t>中医护理在现代健康护理中的应用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中医护理的基本概念与理论体系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7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8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中医护理的起源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上古时期，神农尝百草，探求草药的治疗效果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商朝时期，甲骨文记载了大量的疾病和治疗方法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西周时期，医学分科逐渐明确，中医护理逐渐形成</a:t>
                </a:r>
                <a:endParaRPr/>
              </a:p>
            </p:txBody>
          </p:sp>
        </p:grpSp>
        <p:grpSp>
          <p:nvGrpSpPr>
            <p:cNvPr id="172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3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中医护理的发展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战国至秦汉时期，《黄帝内经》等医学著作的出现，为中医护理提供了理论基础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魏晋南北朝时期，中医护理与道教、佛教相结合，形成了独特的中医养生文化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宋元明清时期，中医护理不断发展，出现了许多著名的医学家和护理理论</a:t>
                </a:r>
                <a:endParaRPr/>
              </a:p>
            </p:txBody>
          </p:sp>
        </p:grpSp>
        <p:grpSp>
          <p:nvGrpSpPr>
            <p:cNvPr id="177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8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8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中医护理的现代传承</a:t>
                </a:r>
                <a:endParaRPr/>
              </a:p>
            </p:txBody>
          </p:sp>
          <p:sp>
            <p:nvSpPr>
              <p:cNvPr id="18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新中国成立以后，中医护理得到了迅速发展，建立了完整的中医护理教育体系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改革开放以来，中医护理在国际上越来越受到关注，国际合作与交流日益增多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中医护理的起源与发展历程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：认为人体是一个有机整体，护理时要考虑患者的整体状况，包括生理、心理、社会等方面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辨证施护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：根据患者的病情和体质，制定个性化的护理方案，体现因人制宜的原则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：强调预防保健，通过养生、调理等方法，提高患者的抗病能力和生活质量</a:t>
                </a:r>
                <a:endParaRPr/>
              </a:p>
            </p:txBody>
          </p:sp>
          <p:sp>
            <p:nvSpPr>
              <p:cNvPr id="1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中医护理的核心理念</a:t>
                </a:r>
                <a:endParaRPr/>
              </a:p>
            </p:txBody>
          </p:sp>
          <p:sp>
            <p:nvSpPr>
              <p:cNvPr id="1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：护理时要维持患者体内的阴阳平衡，以达到身体康复的目的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五行调和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：根据五行相生相克的关系，调整患者的饮食、起居、运动等方面，以促进身体康复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因时制宜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：根据四季变化，调整护理方法，以适应自然界的规律</a:t>
                </a:r>
                <a:endParaRPr/>
              </a:p>
            </p:txBody>
          </p:sp>
          <p:sp>
            <p:nvSpPr>
              <p:cNvPr id="1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中医护理的基本原则</a:t>
                </a:r>
                <a:endParaRPr/>
              </a:p>
            </p:txBody>
          </p:sp>
          <p:sp>
            <p:nvSpPr>
              <p:cNvPr id="1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中医护理的核心理念与基本原则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中医护理的理论体系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脏腑学说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：研究人体脏腑的功能和相互关系，为中医护理提供了理论基础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经络学说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：研究人体经络系统的结构和功能，为中医护理提供了经络理论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气血津液学说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：研究人体气血津液的生成、运行和代谢，为中医护理提供了气血理论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中医护理的特点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：根据患者的病情和体质，制定个性化的护理方案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：中医护理不仅关注疾病本身，还关注患者的心理、社会等方面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：强调预防保健，提高患者的抗病能力和生活质量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中医护理的理论体系及其特点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中医护理的主要方法与技术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针灸与推拿在中医护理中的应用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：通过针刺、灸疗等方法，调整患者体内的气血平衡，达到治疗疾病的目的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：通过针灸调理身体，预防疾病，增强免疫力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推拿在中医护理中的应用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：通过手法按摩、推拿、拨筋等方法，缓解患者的肌肉紧张，疏通经络，达到治疗疾病的目的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：通过推拿按摩，促进血液循环，缓解疲劳，增强免疫力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中药与药膳在中医护理中的应用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：通过中药煎剂、丸散剂、膏剂等形式，调整患者体内的气血平衡，达到治疗疾病的目的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：通过中药调理身体，预防疾病，增强免疫力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药膳在中医护理中的应用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药膳治疗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：通过药膳调理，补充患者所需的营养，增强抵抗力，达到治疗疾病的目的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药膳保健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：通过药膳调理，预防疾病，增强免疫力，提高生活质量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拔罐、刮痧、艾灸等传统中医护理技术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拔罐在中医护理中的应用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：通过拔罐，刺激患者体内的经络穴位，疏通气血，达到治疗疾病的目的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：通过拔罐，缓解疲劳，增强免疫力，预防疾病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刮痧在中医护理中的应用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：通过刮痧，刺激患者体内的经络穴位，疏通气血，达到治疗疾病的目的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：通过刮痧，缓解疲劳，增强免疫力，预防疾病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艾灸在中医护理中的应用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艾灸治疗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：通过艾灸，刺激患者体内的经络穴位，疏通气血，达到治疗疾病的目的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艾灸保健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：通过艾灸，调理身体，预防疾病，增强免疫力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中医护理在现代健康护理中的实践应用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应用中药和药膳，调整患者的血糖水平，提高生活质量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通过针灸和推拿，缓解患者的并发症，如神经病变、视网膜病变等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应用中药和药膳，调整患者的血压水平，降低心脑血管疾病的风险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通过针灸和推拿，缓解患者的头痛、眩晕等症状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中医护理在慢性病管理中的应用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https://d.book118.com/885314222221011110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中医护理在现代健康护理中的应用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2024-09-16T00:04:50.989</cp:lastPrinted>
  <dcterms:created xsi:type="dcterms:W3CDTF">2024-09-15T16:04:51Z</dcterms:created>
  <dcterms:modified xsi:type="dcterms:W3CDTF">2024-09-15T16:04:52Z</dcterms:modified>
</cp:coreProperties>
</file>