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33620-B7DE-4E2B-A949-1C303CB9C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0A864-C4F8-4F26-BEFA-DDB726B6E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D2987-9C3F-49D2-9BEF-8B8E86198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28444-2734-440C-A49D-93AF99080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8979CB-5E63-405A-B619-8A9E9AAA4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E6DC7F-2789-4E6C-B9AD-B3D6EAD69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AF82EC-341E-451A-A4A0-1440AFFDB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03282-1B00-47A4-9F63-1B5190A47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C1B89-A662-4E8D-BEBA-41A0BA47E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C8473-4984-4667-9E7B-5E20D04B5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39D46-0030-49DA-8D14-246D818E9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9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2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14303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空气净化行业操作规范与验收标准培训课件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空气净化技术原理及设备介绍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操作规范与日常维护管理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验收标准与评价体系建立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政策法规解读与合规性要求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空气净化行业市场规模不断扩大，随着消费者对空气质量的关注度提高，市场需求持续增长。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空气净化行业产业链包括原材料供应、产品研发、生产制造、销售与售后服务等环节。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随着环保意识的普及和健康观念的增强，空气净化行业将迎来更加广阔的发展空间。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空气净化行业现状及前景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国家出台了一系列政策法规，推动空气净化行业的发展，如《大气污染防治法》、《室内空气质量标准》等。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空气净化行业制定了多项行业标准，规范市场秩序，保障消费者权益，如《空气净化器能效限定值及能效等级》等。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政策法规与标准体系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消费者对空气质量的要求不断提高，对空气净化产品的需求呈现多样化、个性化趋势。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空气净化产品在医疗、教育、办公等领域的应用需求不断增长。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行业应用需求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空气净化行业竞争激烈，品牌众多，市场集中度逐渐提高。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未来，空气净化行业将朝着智能化、个性化、绿色环保等方向发展。同时，跨界合作和品牌建设将成为企业发展的重要策略。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空气净化技术原理及设备介绍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物理过滤技术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化学吸附技术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静电集尘技术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紫外线消毒技术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常见空气净化技术原理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341" r="1734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采用高效过滤网，通过拦截、惯性碰撞等方式去除空气中的颗粒物。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利用吸附剂对气态污染物的吸附作用，达到净化空气的目的。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通过高压静电场使空气中的尘埃颗粒带上电荷，然后被集尘装置捕获。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利用紫外线照射杀灭空气中的细菌、病毒等微生物。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家用空气净化器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商用空气净化器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工业用空气净化器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车载空气净化器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空气净化设备分类及特点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适用于家庭环境，具有较小的体积和噪音，便于移动和使用。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适用于工厂、车间等工业环境，具有更强的处理能力和更高的耐候性。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适用于办公室、学校等公共场所，具有较大的处理风量和更高的净化效率。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适用于汽车内部环境，具有小巧、便携的特点，可有效去除车内异味和污染物。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设备选型与配置建议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根据使用场所和需求选择合适的空气净化设备类型。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根据处理风量、净化效率等参数选择具体的设备型号。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考虑设备的噪音、能耗等性能指标，选择符合要求的设备。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根据实际情况合理配置设备的数量和布局，确保空气净化的效果。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案例分析：成功应用案例分享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某医院采用高效过滤器和紫外线消毒技术，成功降低了空气中的细菌和病毒含量，提高了医疗环境质量。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某学校采用商用空气净化器，有效去除了教室内的甲醛、VOC等有害气体，保障了学生的健康。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某工厂采用工业用空气净化器，成功解决了车间内的粉尘污染问题，提高了生产环境的清洁度。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操作规范与日常维护管理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确认安装场地、电源、水源等条件，准备必要的安装工具和材料。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设备安装前准备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设备调试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验收流程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按照厂家提供的安装图纸和说明书，正确组装和连接各部件，确保设备安装牢固、稳定。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通电试运行，检查设备各项功能是否正常，调整设备运行参数至最佳状态。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提交验收申请，由专业验收人员按照相关标准进行设备性能检测和质量评估，出具验收报告。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设备安装、调试及验收流程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根据设备特性和使用要求，制定详细的操作规程，包括操作步骤、注意事项、紧急情况处理等。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操作规程制定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对操作人员进行规程培训，确保他们熟练掌握设备操作技能和安全意识。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操作规程培训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定期对操作人员执行操作规程的情况进行检查，发现问题及时纠正，确保设备安全稳定运行。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执行情况检查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操作规程制定和执行情况检查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包括清洁设备表面、更换滤网、检查设备运行状态等。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日常维护内容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根据设备使用情况和厂家建议，制定合理的保养周期，如每周、每月或每季度进行一次全面保养。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保养周期安排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详细记录每次保养的时间、内容和结果，以便追踪设备状态和进行故障分析。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日常维护保养内容及周期安排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https://d.book118.com/885314303023011101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2024-09-09T09:19:36.726</cp:lastPrinted>
  <dcterms:created xsi:type="dcterms:W3CDTF">2024-09-09T01:19:36Z</dcterms:created>
  <dcterms:modified xsi:type="dcterms:W3CDTF">2024-09-09T01:19:39Z</dcterms:modified>
</cp:coreProperties>
</file>