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C2CDC0-A259-4048-B46F-BB624835D1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1E0497-01FD-4E1E-AEA4-EA85D36FFF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59C2B4-C988-41C6-901D-2A846E6110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1FE2D0-1D00-41D3-8701-F4C1DD8680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585B9D9-5838-465E-B56B-316A2A0E48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CDD8030-D0C9-4106-8565-DB884D9AD3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4AD8868-6EDB-4D37-9A1F-5F46F17AD6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E3551C-4C79-452C-B05E-4F240C7661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E41F70-275D-4C04-9815-5870DEA6A3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C5A442-B1B1-4EC1-B7BC-9DCC4B9EAA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246817-0815-4436-87B8-5087F1780A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5314343100011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结肠上区(一)局解课件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结肠上区的概述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结肠上区的消化系统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结肠上区的血管系统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结肠上区的神经支配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结肠上区的病变与疾病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结肠上区的概述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位置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定义与位置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结肠上区是指位于横结肠及其上方的区域，是人体腹腔内的组成部分之一。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结肠上区位于横结肠的上方，与肝、胆、脾、胰等器官相邻，下方与横结肠、结肠下区相连。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结肠上区主要承担消化和吸收食物中水分和盐类的作用，同时还能分泌一些消化酶和激素，如胆囊收缩素等。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消化功能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结肠上区的排泄功能主要是通过粪便的排泄实现的，将消化吸收后的残渣排出体外。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排泄功能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结肠上区的功能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838147" y="1287233"/>
            <a:ext cx="2035112" cy="2035112"/>
            <a:chOff x="3838147" y="1287233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838147" y="1287233"/>
              <a:ext cx="2035112" cy="2035112"/>
            </a:xfrm>
            <a:prstGeom prst="ellipse">
              <a:avLst/>
            </a:prstGeom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56617" y="1941220"/>
            <a:ext cx="595503" cy="1060133"/>
            <a:chOff x="4556617" y="194122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56617" y="194122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61323" y="2678169"/>
            <a:ext cx="653320" cy="651796"/>
            <a:chOff x="1061323" y="2678169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61323" y="2678169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95557" y="2678169"/>
            <a:ext cx="653320" cy="651796"/>
            <a:chOff x="3695557" y="2678169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95557" y="2678169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337221" y="2678169"/>
            <a:ext cx="653320" cy="651796"/>
            <a:chOff x="6337221" y="2678169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337221" y="2678169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62406" y="2678169"/>
            <a:ext cx="651796" cy="651796"/>
            <a:chOff x="8962406" y="2678169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62406" y="2678169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肠管</a:t>
            </a:r>
          </a:p>
        </p:txBody>
      </p:sp>
      <p:sp>
        <p:nvSpPr>
          <p:cNvPr id="79" name="TextBox 7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血管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淋巴结</a:t>
            </a:r>
          </a:p>
        </p:txBody>
      </p:sp>
      <p:sp>
        <p:nvSpPr>
          <p:cNvPr id="81" name="TextBox 8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</a:t>
            </a:r>
          </a:p>
        </p:txBody>
      </p:sp>
      <p:grpSp>
        <p:nvGrpSpPr>
          <p:cNvPr id="82" name="Group 8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3" name="AutoShape 8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TextBox 10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结肠上区的解剖结构</a:t>
              </a:r>
            </a:p>
          </p:txBody>
        </p:sp>
      </p:grpSp>
      <p:sp>
        <p:nvSpPr>
          <p:cNvPr id="104" name="TextBox 104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结肠上区的淋巴结主要分布在肠管周围，是人体免疫系统的重要组成部分。</a:t>
            </a:r>
          </a:p>
        </p:txBody>
      </p:sp>
      <p:sp>
        <p:nvSpPr>
          <p:cNvPr id="105" name="TextBox 105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结肠上区的血管包括肠系膜上动脉、肠系膜下动脉等，为该区域提供血液供应。</a:t>
            </a:r>
          </a:p>
        </p:txBody>
      </p:sp>
      <p:sp>
        <p:nvSpPr>
          <p:cNvPr id="106" name="TextBox 106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结肠上区内有小肠、空肠、回肠等肠管，负责食物的消化和吸收。</a:t>
            </a:r>
          </a:p>
        </p:txBody>
      </p:sp>
      <p:sp>
        <p:nvSpPr>
          <p:cNvPr id="107" name="TextBox 107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结肠上区的神经主要来自交感神经和副交感神经，调节该区域的生理功能。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结肠上区的消化系统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696" b="12696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括约肌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食管是连接咽和胃的管道，主要功能是输送食物从咽部到胃部。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食管由肌肉组成，能够通过蠕动将食物推向胃部。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食管末端有一圈环形括约肌，控制食物从食管进入胃部。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食管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胃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胃是消化系统的主要部分，负责存储食物并开始消化过程。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胃分为贲门、胃底、胃体和幽门四个部分，每个部分都有不同的功能。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胃酸有助于分解食物，同时胃内的酶开始分解蛋白质。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功能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结构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胃酸与酶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结构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酶类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胰腺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胰腺分为外分泌部和内分泌部，外分泌部主要分泌胰液，包含消化酶。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胰液含有多种酶，如胰蛋白酶、胰淀粉酶和胰脂肪酶，分别针对蛋白质、淀粉和脂肪进行消化。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胰腺分泌消化酶，帮助进一步分解食物。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https://d.book118.com/885314343100011041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2024-09-01T18:14:33.198</cp:lastPrinted>
  <dcterms:created xsi:type="dcterms:W3CDTF">2024-09-01T10:14:33Z</dcterms:created>
  <dcterms:modified xsi:type="dcterms:W3CDTF">2024-09-01T10:14:35Z</dcterms:modified>
</cp:coreProperties>
</file>