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6E45C8-FAAE-4D19-BAFC-045B02E0B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236D11-C25E-45AB-972E-AAB99ED88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AD8859-3295-493B-B21C-4ACDBB7F6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F17858-E64F-4288-981C-32F52555E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376725-7F79-497C-BCA3-46E4BF69F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9CAEF6-E418-4DF9-91F5-AE454768A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AC215A-A9C0-48C2-B5FF-13C923E304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9B2889-ECD1-4401-901C-79AC2E6C7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9FCE07-85E7-4C8C-8A6B-7CBAD62A4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7C651E-FB4D-47D0-BE8B-A2799A174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A1FB38-C8A0-4F9C-8A05-AF95BC1897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32011122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全面把控确保工业产品质量安全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工业产品质量安全现状及挑战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法律法规与标准体系建设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原材料采购与供应商管理策略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生产过程监控与关键环节把控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产品检验、认证及追溯体系建设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持续改进、创新引领未来发展趋势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工业产品质量安全现状及挑战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42" r="1804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当前，我国工业产品质量安全形势总体稳定，但部分领域和地区的质量问题依然突出，如假冒伪劣、偷工减料等现象时有发生。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总体稳定，但问题依然突出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近年来，国家加大了对工业产品质量安全的监管力度，不断完善相关法规和标准体系，为工业产品质量安全提供了有力保障。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法规标准体系不断完善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越来越多的企业开始重视产品质量安全，加强内部管理，提高产品质量水平，履行企业主体责任。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企业主体责任意识逐步增强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当前工业产品质量安全形势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242" b="102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面临的主要挑战与问题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技术手段滞后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部分企业的生产技术和设备相对落后，难以满足高质量产品的生产要求，导致产品质量不稳定。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监管力量不足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目前，工业产品质量安全监管力量相对薄弱，难以实现全覆盖、全过程的有效监管。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市场环境复杂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市场上存在大量假冒伪劣产品，严重扰乱市场秩序，损害消费者权益，也对正规企业的生产经营造成冲击。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某汽车制造企业因使用不合格零部件导致车辆召回事件。该事件暴露出企业在供应链管理、零部件质量控制等方面存在严重问题。教训是企业应加强对供应链的管理和零部件质量的把控，确保产品质量安全。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5667" r="5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某食品生产企业因使用过期原料导致产品中毒事件。该事件表明企业在原料采购、生产过程控制等方面存在漏洞。教训是企业应建立完善的原料采购和检验制度，确保原料质量安全可靠。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某化工企业因生产过程中的安全隐患导致爆炸事故。该事故暴露出企业在安全生产管理、员工安全培训等方面存在不足。教训是企业应重视安全生产管理，加强员工安全培训，提高员工安全意识。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案例分析：典型质量安全事故及教训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法律法规与标准体系建设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明确产品质量监督管理制度，规定生产者、销售者的产品质量责任和义务。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《中华人民共和国产品质量法》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确立标准化工作的法律地位，规范标准的制定、实施和监督。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《中华人民共和国标准化法》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规范认证认可活动，提高产品、服务和管理体系的质量和安全水平。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《中华人民共和国认证认可条例》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国家相关法律法规解读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制定行业标准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根据行业特点和需求，制定相应的产品质量标准和技术规范。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完善标准体系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不断修订和完善行业标准，以适应行业发展和技术进步的需要。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推广标准实施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通过宣传、培训和监督等手段，推动行业标准的贯彻实施。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行业标准体系构建与完善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企业应根据自身情况建立质量管理体系，明确质量方针、目标和管理职责。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建立质量管理体系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制定内部规章制度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458" r="5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严格执行规章制度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333" r="5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围绕产品质量管理，制定原料采购、生产控制、产品检验等环节的内部规章制度。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通过加强员工培训、落实责任制、强化监督检查等措施，确保企业内部规章制度的严格执行。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企业内部规章制度制定与执行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原材料采购与供应商管理策略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优质原材料选择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在符合质量标准的原材料中，优先选择品质稳定、性能优异、价格合理的原材料。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原材料质量标准制定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依据国家和行业标准，结合企业实际需求，制定严格的原材料质量标准。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原材料检测与评估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采用先进的检测技术和方法，对原材料进行全面检测和评估，确保原材料质量符合标准。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优质原材料选择及评价标准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对供应商进行严格的资质审核，包括企业规模、生产能力、质量管理体系等方面，确保供应商具备提供优质原材料的能力。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供应商资质审核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建立供应商动态管理机制，定期对供应商进行评估和审核，及时发现并解决问题，确保供应商持续提供优质的原材料。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供应商动态管理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鼓励和支持供应商进行技术升级和管理提升，提高整个供应链的竞争力。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供应商培育与支持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供应商资质审核与动态管理机制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https://d.book118.com/885320111224011101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2024-09-10T04:18:47.356</cp:lastPrinted>
  <dcterms:created xsi:type="dcterms:W3CDTF">2024-09-09T20:18:47Z</dcterms:created>
  <dcterms:modified xsi:type="dcterms:W3CDTF">2024-09-09T20:18:49Z</dcterms:modified>
</cp:coreProperties>
</file>