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1EEDD-9D77-4921-8690-C9F671EF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57723-4D3B-4FE5-A32F-B8B4B8C9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74FB-23B5-4B45-8E84-E05C2FAC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8F6E2-EADD-4113-8F4D-664AEA08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BA93E-D214-47F1-94EE-993952595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27A7D-55DB-4D0B-9CD6-918C355E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53D92-C58F-4C13-B619-BB662906D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08257-A573-4621-B90B-202BD9AF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B1EFE-B65E-44B3-8F3E-BA3CC6394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3356E-3410-4D86-B113-DA235C9A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E600A-85C2-41D4-9FBB-4D5E165B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21112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生理学实验教案设计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实验数据分析与处理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生理学实验中的注意事项及安全规范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生理学实验在医学领域的应用价值探讨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实验仪器使用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熟悉生理学实验常用仪器的使用方法，如生物信号采集系统、分光光度计等。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动物实验基本操作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学习动物的抓取、固定、注射、采血等基本操作技术，为后续实验打下基础。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掌握心电图、血压、呼吸等生理指标的测量方法，了解正常生理参数范围。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掌握基本实验技能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通过观察神经系统的结构和功能实验，探究神经调节的机制和特点。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通过激素和受体等实验，了解体液调节在维持内环境稳态中的作用。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器官系统生理功能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通过心血管、呼吸、消化等器官系统的实验，探究各器官系统的生理功能及其调节机制。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探究生理学现象与规律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学习实验设计的基本原则和方法，掌握数据分析和处理的基本技能。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科学思维训练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通过实验结果的分析和讨论，培养科学思维能力和批判性思维。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创新意识培养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鼓励学生在实验过程中提出新的想法和假设，培养创新意识和探索精神。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培养科研思维与创新能力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实验内容与步骤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根据实验需求选择合适的动物种类，确保动物健康、年龄、体重等符合实验要求。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动物饲养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提供适宜的生活环境，包括温度、湿度、光照等，保证动物充足的食物和水源。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动物实验操作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严格遵守实验动物伦理规范，进行必要的实验操作前，对动物进行适当的安抚和麻醉，以减轻其痛苦。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动物实验操作规范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慢性实验法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对动物进行较长时间的观察和研究，以探讨生理功能的慢性变化，如长期运动对心血管系统的影响等。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离体实验法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将动物的某个器官或组织离体后，在人工环境下进行生理功能的研究，如心脏灌流实验等。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急性实验法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在短时间内对动物进行某项生理功能的观察和研究，如药物对血压、心率的影响等。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生理学实验常用方法介绍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具体实验项目操作流程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实验前准备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了解实验目的、原理、步骤及注意事项，准备好所需的实验器材和试剂。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根据实验需求对动物进行必要的处理，如麻醉、固定、手术等。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按照实验步骤进行操作，记录实验数据，注意观察动物的反应和生理指标的变化。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实验后处理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对动物进行适当的护理和治疗，确保动物的生存和健康。同时整理实验数据，进行分析和讨论，得出结论。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实验数据分析与处理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确保实验过程中所有观察值和操作细节被准确、完整地记录下来。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实验数据记录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根据实验目的和变量，对数据进行合理分类，以便后续分析。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去除异常值、重复数据和缺失值，保证数据质量。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计算均值、标准差、最大值、最小值等，以描述数据的基本特征。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利用相关系数等指标，研究变量间的关联程度。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采用t检验、方差分析等方法，探究不同组别间的差异和关系。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统计分析方法应用指导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https://d.book118.com/885321112322011122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2024-09-26T12:45:24.289</cp:lastPrinted>
  <dcterms:created xsi:type="dcterms:W3CDTF">2024-09-26T04:45:24Z</dcterms:created>
  <dcterms:modified xsi:type="dcterms:W3CDTF">2024-09-26T04:45:26Z</dcterms:modified>
</cp:coreProperties>
</file>