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05D7441-D062-48B1-9B59-18B152B567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0367B2C-1F07-44B7-A567-03B8B92C3B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7B6B269-57BD-420C-9BD9-39796E4530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208795D-4185-4714-BDB8-3444780F5D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8C85CA0-9B2F-4EE2-986E-EB8671C639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0E8B745-AC7A-4565-8488-64B6E0DE35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E7A84FE-0314-4B98-80DB-1BC55E1A39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9849EC2-B0B0-42B8-9D65-D0AD7B5CDD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B1411DE-B1C8-4A05-8856-8521065420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908487F-949C-45FD-AB86-8EA34C0F95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1A9C035-CD19-4FB3-BFE9-382DFA9B59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85323013331011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057400" y="2041982"/>
            <a:ext cx="8077200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41中国水泥行业分析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526541" y="6029318"/>
            <a:ext cx="2343150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869779" y="6029318"/>
            <a:ext cx="279082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2024-01-04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61950" y="115331"/>
            <a:ext cx="1851660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49067" y="1768211"/>
            <a:ext cx="4792980" cy="4692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行业概述与发展历程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产能布局与供需关系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竞争格局与主要厂商剖析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技术创新与绿色发展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未来趋势预测与挑战应对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总结：中国水泥行业未来发展展望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行业概述与发展历程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164019" y="2833673"/>
            <a:ext cx="1616136" cy="16161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633268" y="2833673"/>
            <a:ext cx="1616136" cy="161613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102515" y="2833673"/>
            <a:ext cx="1616136" cy="16161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571764" y="2833673"/>
            <a:ext cx="1616136" cy="161613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487002" y="3175240"/>
            <a:ext cx="970170" cy="94057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956251" y="3175240"/>
            <a:ext cx="970170" cy="94057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425498" y="3175240"/>
            <a:ext cx="970170" cy="94057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894747" y="3175240"/>
            <a:ext cx="970170" cy="94057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</a:t>
            </a:r>
            <a:endParaRPr lang="en-US" sz="1100"/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中国水泥行业现状及特点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768919" y="1491953"/>
            <a:ext cx="4011236" cy="490334"/>
            <a:chOff x="768919" y="1491953"/>
            <a:chExt cx="4011236" cy="490334"/>
          </a:xfrm>
        </p:grpSpPr>
        <p:sp>
          <p:nvSpPr>
            <p:cNvPr id="33" name="TextBox 33"/>
            <p:cNvSpPr txBox="1"/>
            <p:nvPr/>
          </p:nvSpPr>
          <p:spPr>
            <a:xfrm>
              <a:off x="768919" y="1491953"/>
              <a:ext cx="401123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产能规模庞大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644725" y="1982286"/>
            <a:ext cx="4133850" cy="851387"/>
            <a:chOff x="644725" y="1982286"/>
            <a:chExt cx="4133850" cy="851387"/>
          </a:xfrm>
        </p:grpSpPr>
        <p:sp>
          <p:nvSpPr>
            <p:cNvPr id="35" name="TextBox 35"/>
            <p:cNvSpPr txBox="1"/>
            <p:nvPr/>
          </p:nvSpPr>
          <p:spPr>
            <a:xfrm>
              <a:off x="644725" y="1982286"/>
              <a:ext cx="4133850" cy="85138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中国水泥行业经过数十年的发展，已形成了庞大的产能规模，成为全球最大的水泥生产国。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6102515" y="1491953"/>
            <a:ext cx="4010978" cy="490334"/>
            <a:chOff x="6102515" y="1491953"/>
            <a:chExt cx="4010978" cy="490334"/>
          </a:xfrm>
        </p:grpSpPr>
        <p:sp>
          <p:nvSpPr>
            <p:cNvPr id="37" name="TextBox 37"/>
            <p:cNvSpPr txBox="1"/>
            <p:nvPr/>
          </p:nvSpPr>
          <p:spPr>
            <a:xfrm>
              <a:off x="6102515" y="1491953"/>
              <a:ext cx="40109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市场竞争激烈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6102515" y="1982286"/>
            <a:ext cx="4133850" cy="851387"/>
            <a:chOff x="6102515" y="1982286"/>
            <a:chExt cx="4133850" cy="851387"/>
          </a:xfrm>
        </p:grpSpPr>
        <p:sp>
          <p:nvSpPr>
            <p:cNvPr id="39" name="TextBox 39"/>
            <p:cNvSpPr txBox="1"/>
            <p:nvPr/>
          </p:nvSpPr>
          <p:spPr>
            <a:xfrm>
              <a:off x="6102515" y="1982286"/>
              <a:ext cx="4133850" cy="85138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由于水泥行业产能过剩，市场竞争异常激烈，价格战成为常态。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2297292" y="4606720"/>
            <a:ext cx="4011236" cy="490334"/>
            <a:chOff x="2297292" y="4606720"/>
            <a:chExt cx="4011236" cy="490334"/>
          </a:xfrm>
        </p:grpSpPr>
        <p:sp>
          <p:nvSpPr>
            <p:cNvPr id="41" name="TextBox 41"/>
            <p:cNvSpPr txBox="1"/>
            <p:nvPr/>
          </p:nvSpPr>
          <p:spPr>
            <a:xfrm>
              <a:off x="2297292" y="4606720"/>
              <a:ext cx="401123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地域分布广泛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2173097" y="5097054"/>
            <a:ext cx="4133850" cy="851387"/>
            <a:chOff x="2173097" y="5097054"/>
            <a:chExt cx="4133850" cy="851387"/>
          </a:xfrm>
        </p:grpSpPr>
        <p:sp>
          <p:nvSpPr>
            <p:cNvPr id="43" name="TextBox 43"/>
            <p:cNvSpPr txBox="1"/>
            <p:nvPr/>
          </p:nvSpPr>
          <p:spPr>
            <a:xfrm>
              <a:off x="2173097" y="5097054"/>
              <a:ext cx="4133850" cy="85138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水泥企业遍布全国各地，但产能主要集中在华北、华东、中南等地区。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7630887" y="4606720"/>
            <a:ext cx="4010978" cy="490334"/>
            <a:chOff x="7630887" y="4606720"/>
            <a:chExt cx="4010978" cy="490334"/>
          </a:xfrm>
        </p:grpSpPr>
        <p:sp>
          <p:nvSpPr>
            <p:cNvPr id="45" name="TextBox 45"/>
            <p:cNvSpPr txBox="1"/>
            <p:nvPr/>
          </p:nvSpPr>
          <p:spPr>
            <a:xfrm>
              <a:off x="7630887" y="4606720"/>
              <a:ext cx="40109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环保压力加大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7630887" y="5097054"/>
            <a:ext cx="4133850" cy="851387"/>
            <a:chOff x="7630887" y="5097054"/>
            <a:chExt cx="4133850" cy="851387"/>
          </a:xfrm>
        </p:grpSpPr>
        <p:sp>
          <p:nvSpPr>
            <p:cNvPr id="47" name="TextBox 47"/>
            <p:cNvSpPr txBox="1"/>
            <p:nvPr/>
          </p:nvSpPr>
          <p:spPr>
            <a:xfrm>
              <a:off x="7630887" y="5097054"/>
              <a:ext cx="4133850" cy="85138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随着环保政策的日益严格，水泥行业面临越来越大的环保压力和生产成本。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起步阶段（20世纪50年代-70年代）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以引进国外技术和设备为主，逐步建立起自己的水泥生产线。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l="11548" r="11548"/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快速发展阶段（20世纪80年代-90年代）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随着经济的高速发展，水泥需求大幅增长，行业进入快速发展期。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结构调整阶段（21世纪初至今）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针对产能过剩、环保压力等问题，行业进行结构调整和转型升级。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发展历程回顾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75" r="16675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国内水泥市场以内需为主，而国际市场则更多依赖出口。此外，国内外市场在产品价格、品质要求、环保标准等方面也存在差异。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国内外市场差异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中国水泥企业在积极拓展国际市场的同时，也在不断提升自身产品品质和技术水平，以适应国内外市场的不同需求。同时，国内外市场的竞争与合作也推动了水泥行业的全球化发展。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国内外市场互动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国内外市场对比分析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产能布局与供需关系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产能分布及区域特点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产能集中地区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中国水泥产能主要集中在华北、华东、华南等地区，其中华北地区产能占比最大。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区域特点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华北地区水泥产能以大型企业为主导，华东地区则以中小型企业为主，华南地区外资和合资企业占比较高。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当前中国水泥行业供需总体平衡，但局部地区存在产能过剩现象。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供需现状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随着国家对环保要求的提高和落后产能的淘汰，未来水泥行业供需将趋于更加平衡。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供需预测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供需平衡现状及预测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价格波动因素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水泥价格波动受多种因素影响，包括市场需求、原材料价格、运输成本、政策调控等。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价格趋势分析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近年来，水泥价格呈现波动上升趋势，预计未来价格将保持相对稳定，但局部地区受供需变化影响可能出现价格波动。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价格波动趋势分析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竞争格局与主要厂商剖析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市场份额及竞争态势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3561535" y="2061200"/>
            <a:ext cx="7382690" cy="1531407"/>
            <a:chOff x="3561535" y="2061200"/>
            <a:chExt cx="7382690" cy="1531407"/>
          </a:xfrm>
        </p:grpSpPr>
        <p:sp>
          <p:nvSpPr>
            <p:cNvPr id="25" name="TextBox 25"/>
            <p:cNvSpPr txBox="1"/>
            <p:nvPr/>
          </p:nvSpPr>
          <p:spPr>
            <a:xfrm>
              <a:off x="3561535" y="2061200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中国水泥行业市场份额主要集中在几家大型水泥企业，如海螺水泥、中国建材、金隅集团等。这些企业通过大规模生产、销售网络布局和品牌影响力，占据了市场的主导地位。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3561535" y="1520189"/>
            <a:ext cx="7382690" cy="490334"/>
            <a:chOff x="3561535" y="1520189"/>
            <a:chExt cx="7382690" cy="490334"/>
          </a:xfrm>
        </p:grpSpPr>
        <p:sp>
          <p:nvSpPr>
            <p:cNvPr id="27" name="TextBox 27"/>
            <p:cNvSpPr txBox="1"/>
            <p:nvPr/>
          </p:nvSpPr>
          <p:spPr>
            <a:xfrm>
              <a:off x="3561535" y="1520189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市场份额分布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561535" y="4422893"/>
            <a:ext cx="7382690" cy="1531407"/>
            <a:chOff x="3561535" y="4422893"/>
            <a:chExt cx="7382690" cy="1531407"/>
          </a:xfrm>
        </p:grpSpPr>
        <p:sp>
          <p:nvSpPr>
            <p:cNvPr id="29" name="TextBox 29"/>
            <p:cNvSpPr txBox="1"/>
            <p:nvPr/>
          </p:nvSpPr>
          <p:spPr>
            <a:xfrm>
              <a:off x="3561535" y="4422893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当前，中国水泥行业竞争激烈，企业间通过价格战、营销战等手段争夺市场份额。同时，随着环保政策的趋严，一些小型水泥企业因无法达到环保标准而退出市场，进一步加剧了行业竞争。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3561535" y="3881882"/>
            <a:ext cx="7382690" cy="490334"/>
            <a:chOff x="3561535" y="3881882"/>
            <a:chExt cx="7382690" cy="490334"/>
          </a:xfrm>
        </p:grpSpPr>
        <p:sp>
          <p:nvSpPr>
            <p:cNvPr id="31" name="TextBox 31"/>
            <p:cNvSpPr txBox="1"/>
            <p:nvPr/>
          </p:nvSpPr>
          <p:spPr>
            <a:xfrm>
              <a:off x="3561535" y="3881882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竞争态势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43534" y="1338101"/>
            <a:ext cx="3333658" cy="4817902"/>
          </a:xfrm>
          <a:prstGeom prst="rect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43534" y="1338101"/>
            <a:ext cx="3333658" cy="126801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938867" y="1440614"/>
            <a:ext cx="2995145" cy="104851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海螺水泥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12791" y="2963397"/>
            <a:ext cx="2995145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作为国内最大的水泥生产企业之一，海螺水泥具有规模优势、品牌优势和技术优势。其产品线丰富，覆盖多个领域，且拥有完善的销售网络和售后服务体系。然而，随着市场竞争加剧和环保政策的收紧，海螺水泥面临着成本上升和市场份额被侵蚀的风险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29171" y="1338101"/>
            <a:ext cx="3333658" cy="4817902"/>
          </a:xfrm>
          <a:prstGeom prst="rect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4429171" y="1338101"/>
            <a:ext cx="3333658" cy="126801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4624504" y="1440614"/>
            <a:ext cx="2995145" cy="104851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中国建材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24504" y="2963397"/>
            <a:ext cx="2995145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中国建材是另一家大型水泥生产企业，其在水泥、混凝土、骨料等领域均有涉足。公司具有资源优势、区域优势和市场优势，通过纵向一体化战略降低了生产成本。但同样面临着环保压力和市场竞争加剧的挑战。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18788" y="1338101"/>
            <a:ext cx="3333658" cy="4817902"/>
          </a:xfrm>
          <a:prstGeom prst="rect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8118788" y="1338101"/>
            <a:ext cx="3333658" cy="126801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8314120" y="1440614"/>
            <a:ext cx="2995145" cy="104851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金隅集团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314120" y="2963397"/>
            <a:ext cx="2995145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金隅集团是一家以水泥为主业的大型企业集团，其在京津冀地区具有较高的市场份额。公司具有品牌优势、区域优势和市场优势，且通过多元化战略降低了经营风险。然而，随着京津冀地区环保政策的趋严和市场竞争的加剧，金隅集团面临着一定的挑战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主要厂商介绍及优劣势分析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https://d.book118.com/885323013331011034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633301"/>
      </a:dk1>
      <a:lt1>
        <a:srgbClr val="FBF9F7"/>
      </a:lt1>
      <a:dk2>
        <a:srgbClr val="333333"/>
      </a:dk2>
      <a:lt2>
        <a:srgbClr val="F1EFEE"/>
      </a:lt2>
      <a:accent1>
        <a:srgbClr val="9A6930"/>
      </a:accent1>
      <a:accent2>
        <a:srgbClr val="B3954D"/>
      </a:accent2>
      <a:accent3>
        <a:srgbClr val="D3A67C"/>
      </a:accent3>
      <a:accent4>
        <a:srgbClr val="DC9C51"/>
      </a:accent4>
      <a:accent5>
        <a:srgbClr val="D17A6E"/>
      </a:accent5>
      <a:accent6>
        <a:srgbClr val="8C857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69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2024-08-30T16:52:01.107</cp:lastPrinted>
  <dcterms:created xsi:type="dcterms:W3CDTF">2024-08-30T08:52:01Z</dcterms:created>
  <dcterms:modified xsi:type="dcterms:W3CDTF">2024-08-30T08:52:03Z</dcterms:modified>
</cp:coreProperties>
</file>