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EB015-C07B-46AD-BC78-3FA2446BC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53DB6-7E65-4E61-99D2-C528D84A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30536-B5F1-4810-86F6-1BB75E10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18F88-C5AC-44AC-99C7-FFA34D7E9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7A14F7-55E4-4504-B318-5DA21A7AE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460E61-37DA-43AD-AD20-615ED5D97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4D523-D3ED-4CBB-85ED-C492611A4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C3F8F-3E48-4871-8AA9-BEA811CA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57167-351B-4E48-8F39-145D0E26B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65EC2-A62E-4C72-8794-B4178E212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67681-45E5-4E3C-9ECB-4E791A90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24200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雕塑展厅设计理念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雕塑展厅的空间布局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雕塑展厅的光环境设计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雕塑展厅的色彩设计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雕塑展厅的材质运用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雕塑展厅的多媒体技术应用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雕塑展厅的家具与陈设设计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通过展厅设计，使更多人能够接触、了解和欣赏雕塑艺术，提升公众审美水平。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弘扬雕塑艺术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展示多元文化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推动艺术交流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呈现不同风格、流派和时期的雕塑作品，展现人类文化的多样性和丰富性。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为艺术家、学者和公众提供一个交流平台，促进雕塑艺术的创新和发展。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空间布局规划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展陈方式设计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照明与色彩规划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导览与标识系统设计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合理规划展厅的空间布局，确保不同大小和类型的雕塑作品能够得到充分展示。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运用合适的照明和色彩设计，营造出舒适、和谐的观展环境，凸显雕塑作品的美感。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设计多种展陈方式，如独立展示、场景还原、多媒体互动等，增强观众的观展体验。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设计清晰、易懂的导览和标识系统，方便观众了解展品信息和观展流程。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雕塑展厅的空间布局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采用大跨度、无柱的开放式空间结构，为雕塑作品提供充足的展示空间，同时增强空间的通透感和流动性。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67" r="1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开放式空间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通过不同标高的地面、台阶、坡道等设计手法，形成丰富多变的空间层次，为观众带来多样化的空间体验。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多层次空间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考虑到未来展品更换和临时展览的需求，设计灵活可变的空间结构，方便进行空间的重新划分和调整。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灵活可变的空间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参观流线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明确的主线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设置清晰明确的参观主线，引导观众按照一定顺序参观各个展区，确保观众能够全面、系统地了解雕塑作品。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多样化的参观路径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在主线的基础上，设计多样化的参观路径，如环形、放射形等，满足不同观众的参观需求和兴趣点。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便捷的交通流线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合理规划展厅内的交通流线，设置宽敞的出入口、通道和楼梯等，确保观众在参观过程中能够顺畅通行。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在关键位置设置重要的雕塑作品或景观节点，形成空间的视觉焦点和高潮点，增强观众对展品的印象和感受。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空间序列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通过空间的大小、形状、高低等变化，形成有节奏的空间序列，引导观众在参观过程中产生起伏变化的情感体验。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色彩与材质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运用不同的色彩和材质搭配，营造丰富的空间氛围和感受，同时与雕塑作品形成和谐统一的整体效果。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空间节奏与韵律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雕塑展厅的光环境设计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充分利用天窗、侧窗等设计，将自然光引入展厅，为雕塑作品提供柔和而自然的光照。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引入自然光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通过设置遮阳设施、调整窗户角度等方式，控制自然光线的方向和强度，避免对展品产生不利影响。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控制光线方向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借助自然光产生的光影效果，增强雕塑作品的立体感和层次感。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利用光影效果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自然光的利用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通过灯光色温、亮度等参数的调节，营造与雕塑作品相协调的展示氛围。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根据雕塑作品的特点和展示需求，合理规划照明布局，提供适宜的照度和均匀度。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选择光源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选用显色性高、光色适宜的光源，如LED灯、卤素灯等，以真实呈现雕塑作品的色彩和质感。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人工照明设计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利用灯光照射角度、方向和强度的变化，创造出丰富的光影效果，与雕塑作品形成互动。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强化光影效果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根据雕塑作品的造型、材质等特点，通过光影设计突出其独特之处，增强观众的视觉冲击力。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突出雕塑特点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借助灯光控制系统，实现灯光的动态变化，与雕塑作品产生呼应和联动，提升观众的观赏体验。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创造动态效果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光影与雕塑的互动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雕塑展厅的色彩设计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色彩心理学原理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运用色彩心理学原理，通过不同色彩的运用，营造出符合雕塑主题和情感的氛围，引导观众产生共鸣。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根据雕塑作品的主题和情感，选择相应的色彩进行搭配，使色彩成为表达作品情感的有力手段。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观众体验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考虑观众在观展过程中的心理感受，运用色彩营造舒适、宜人的观展环境，提高观众的观展体验。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色彩心理学在雕塑展厅的应用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确保色彩搭配与雕塑风格相协调，避免出现突兀或不和谐的视觉效果。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风格统一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通过色彩的对比和调和，突出雕塑作品的主题和特点，使观众更容易理解和感受作品的内涵。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运用色彩创造与雕塑作品相契合的意境，增强作品的艺术感染力和表现力。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创造意境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125" b="16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色彩搭配与雕塑风格的协调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https://d.book118.com/885324200311011111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2024-09-17T18:23:16.047</cp:lastPrinted>
  <dcterms:created xsi:type="dcterms:W3CDTF">2024-09-17T10:23:16Z</dcterms:created>
  <dcterms:modified xsi:type="dcterms:W3CDTF">2024-09-17T10:23:18Z</dcterms:modified>
</cp:coreProperties>
</file>