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5BE6B-5CBD-4E50-A477-54006E92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B157E-4345-4384-AB69-337969B6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3BDD5-F7BE-47FA-97BC-7183FDE03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039D7-73E7-4F9E-848F-EF5F667E4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E50B5-0B9F-4A28-B0EB-435A13270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CBFD2-9EE7-470A-BE85-A4C3220D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C4F6E-8299-45E2-A563-E723C3CB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5F7C1-E90B-4153-8BAB-E38B692F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F85A6-1E83-4F13-AE6C-74FFF9D8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D0B7C-9527-4EE0-B28C-DA1EB911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078E7-0F0F-4CEB-991C-38AECA19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0211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春节期间员工安全培训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春节期间安全概述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春节期间安全的重要性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春节期间是人员密集、流动性大的时期，保障员工安全对于企业而言至关重要。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员工安全是保障企业正常运营的基础，只有员工安全得到保障，企业才能顺利开展各项工作。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员工安全得到保障的企业，能够提升企业形象，增强员工归属感和忠诚度。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春节期间燃放烟花爆竹、烧香拜神等活动，容易引发火灾事故。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春节期间出行人数增多，道路交通压力增大，容易发生交通事故。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春节期间人员密集，容易出现拥挤、踩踏等事故，造成人身伤害。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春节期间可能存在的安全风险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组织员工参加春节期间安全培训，提高员工的安全意识和应对突发事件的能力。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制定春节期间安全预案，明确各部门、各岗位的安全职责和应对措施。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制定安全预案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加大春节期间的安全巡查力度，及时发现和排除安全隐患。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加强巡查力度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提高春节期间安全意识的方法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19" r="16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春节期间，家庭用火、用电量增加，需特别注意安全。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燃气灶具、电热器等设备时，应保持通风良好，切勿在密闭空间内长时间使用。定期检查燃气、电路设施是否老化、破损，如有隐患应及时维修或更换。教育孩子不要玩火柴、打火机等易燃物品，避免引发火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用火用电安全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春节期间出行频繁，需注意交通安全。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遵守交通规则，不酒驾、不疲劳驾驶。出行前检查车辆状况，确保车况良好。保持车距，避免急加速、急刹车、急转弯等危险行为。遇到恶劣天气，减速慢行，保持车距，确保行车安全。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春节期间食品种类丰富，需注意食品安全。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食材应新鲜、无异味，避免食用过期变质的食品。生熟食品应分开存放，避免交叉污染。烹饪时应烧熟煮透，尤其是肉类、鱼类等。食物应妥善保存，避免在高温环境下长时间存放。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春节期间燃放烟花爆竹是传统习俗，但需特别注意安全。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符合国家标准的烟花爆竹，避免购买劣质产品。燃放时应选择开阔、无遮挡物的场地，远离人群、易燃物品和建筑。点燃烟花爆竹后，应迅速退到安全距离外观察，切勿在点燃后靠近或用手触碰。教育孩子不要单独燃放烟花爆竹，需在成人监护下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燃放烟花爆竹的安全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https://d.book118.com/885330211120011100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2024-09-08T04:35:35.787</cp:lastPrinted>
  <dcterms:created xsi:type="dcterms:W3CDTF">2024-09-07T20:35:35Z</dcterms:created>
  <dcterms:modified xsi:type="dcterms:W3CDTF">2024-09-07T20:35:37Z</dcterms:modified>
</cp:coreProperties>
</file>