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48A1F6-C36C-4200-8D0F-712C7B5B0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9D2FD7-7328-4F08-A6A8-591F62D57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F3AB15-0E59-4E22-BA7C-1E7673DA6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64030A-EEC3-4A84-92F4-353590BFD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237DEF-E134-4522-9D7E-AF4188DD5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AB5F5C-6BE6-4164-AECA-F202E39B7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77F19A-1F0D-4CEB-AC66-0E21FB817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A64E6D-AF2C-4CE9-8999-B1100E387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F26067-2D58-447A-9953-410D2FC5F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AFF218-1BEE-429D-A34C-8DD78FD8E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C50E8E-704F-4389-9A7B-2AA068693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33033202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安全人机工程学之人机特性比较课件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人机特性概述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人体特性比较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机器特性比较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人机界面设计与优化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安全人机工程学应用案例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人机特性概述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人机特性是指人类在认知、生理和心理等方面的特点，这些特点决定了人类与机器之间的交互方式和效果。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随着技术的发展，人机交互在各个领域的应用越来越广泛，人机特性的研究对于提高人机交互的效率和安全性至关重要。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人机特性的定义与重要性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102" b="910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人机特性的研究主要包括人类的感知、认知、生理和心理等方面的特点，以及这些特点对人机交互的影响。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通过研究人机特性，可以了解人类与机器之间的交互规律，优化人机交互设计，提高人机交互的效率和安全性。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人机特性的研究内容与目的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人体特性比较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82" r="1248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人体尺寸与形态是安全人机工程学中重要的基础，直接影响到人机交互的效率和安全性。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人体尺寸与形态决定了操作界面、工具设备等的人机匹配程度，如控制台的高度、操作按钮的位置等，必须符合人体尺寸和形态，以减少操作过程中的疲劳和误操作。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人体尺寸与形态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https://d.book118.com/885330332024011043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27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2024-09-04T18:03:03.742</cp:lastPrinted>
  <dcterms:created xsi:type="dcterms:W3CDTF">2024-09-04T10:03:03Z</dcterms:created>
  <dcterms:modified xsi:type="dcterms:W3CDTF">2024-09-04T10:03:05Z</dcterms:modified>
</cp:coreProperties>
</file>