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3C56B-FD11-4E06-B28D-F36583E7F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FF959-6FDA-4A83-90BE-57CC7A321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55A69-4E8E-4971-ACA1-2C7DB3A8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7F1B3-BE58-44CC-8CA1-8DC66ACC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9CA7E-477D-4064-A561-2EDBC839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48B8B-F0EB-454F-A3CC-E145961F7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4036B-C9FE-4681-B5BD-C0EE40406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5D143-1416-4C66-8F49-F687BDC6D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02B6C-2538-49AD-BDE3-3421DA529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72DB0-346C-4E67-BE05-BF44128E5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BD2EA-968C-4DF0-9FDE-1B69EC2C0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31034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人才管理实践的公平与公正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人才选拔的公平与公正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人才培养的公平与公正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人才激励的公平与公正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人才考核的公平与公正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实现人才管理公平与公正的措施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3" r="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指在处理事情时，不偏袒任何一方，给予每个人平等的机会和待遇。在人才管理中，公平体现在对所有员工一视同仁，不因其性别、年龄、种族、宗教信仰等因素而给予不同的对待。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指在做决策或评价时，遵循客观、中立的原则，不受个人偏见或外部压力的影响。在人才管理中，公正意味着根据员工的能力、表现和贡献来做出决策，而不是基于个人喜好或关系。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公平与公正的定义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在招聘和选拔过程中，应确保所有候选人都能在平等的条件下竞争，避免任何形式的歧视。同时，选拔标准应明确、公开，确保选拔过程的公正性。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为员工提供平等的培训和发展机会，不因个人背景或职位高低而有所偏颇。培训内容和方式应根据员工需求和职业发展目标进行个性化设计。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制定公平、透明的薪酬制度，确保员工获得与其能力和贡献相匹配的报酬。同时，福利政策也应平等适用于所有员工，不因其职位、性别等因素而有所差异。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建立客观、公正的绩效评估体系，确保评估结果真实反映员工的工作表现和贡献。激励机制应与绩效评估结果挂钩，以鼓励员工积极工作、提升业绩。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员工关系与沟通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在处理员工关系问题时，应遵循公平、公正的原则，不偏袒任何一方。同时，建立良好的沟通机制，确保员工能够自由表达意见和诉求，并得到及时、公正的回应。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人才管理实践中的公平与公正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人才选拔的公平与公正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72" r="28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12" r="314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制定清晰、具体、可衡量的选拔标准，确保所有参与者都能明确了解选拔的要求和条件。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明确的选拔标准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将选拔标准公开，让所有参与者都能了解并对照自身条件进行评估，避免出现不公正的选拔现象。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选拔标准的明确与公开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98" b="123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确保选拔过程的公开透明，让所有参与者都能了解选拔的进展和结果，避免出现不规范的操作。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建立有效的监督机制，对选拔过程进行全程跟踪和监督，确保选拔的公正性和公平性。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选拔过程的透明与监督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有效的监督机制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透明的选拔过程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公正的选拔结果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根据明确的选拔标准和透明的选拔过程，得出公正的选拔结果，避免出现不公正的偏见和歧视。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合理的选拔结果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选拔结果应该符合组织的需求和参与者的实际条件，确保选拔的合理性和有效性。同时，对于未能入选的参与者，应该给予合理的解释和反馈，以便其了解自身不足并改进提升。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44" r="14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选拔结果的公正与合理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人才培养的公平与公正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确保所有员工都能平等地获得培训资源，不受性别、年龄、种族、宗教等因素的影响。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平等获取培训资源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按需分配培训资源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542" r="10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公开透明分配过程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73" r="172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根据员工的实际需求和工作要求，合理分配培训资源，确保资源的有效利用。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将培训资源的分配过程公开化、透明化，让员工了解分配的依据和结果，增强公平感。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培训资源的公平分配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制定统一的培养标准，确保所有员工都有机会接受相同水平的培养。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统一培养标准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通过公平竞争的方式，如考试、选拔等，确定培养对象，避免不公正的选拔现象。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公平竞争培养机会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鼓励员工利用业余时间进行自我学习和提升，提供更多的学习资源和支持。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鼓励员工自我发展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培养机会的均等化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85" r="22485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明确评价标准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制定明确的评价标准，确保评价结果的客观性和公正性。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多方面综合评价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采用多方面的评价方式，包括考试成绩、工作表现、同事评价等，全面评估员工的培养成果。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及时向员工反馈评价结果，并根据评价结果调整培养计划，确保培养成果符合预期目标。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培养成果的公正评价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https://d.book118.com/885331034013011040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2024-08-30T22:50:44.425</cp:lastPrinted>
  <dcterms:created xsi:type="dcterms:W3CDTF">2024-08-30T14:50:44Z</dcterms:created>
  <dcterms:modified xsi:type="dcterms:W3CDTF">2024-08-30T14:50:46Z</dcterms:modified>
</cp:coreProperties>
</file>