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8F4B1F-299B-4FDD-989E-895CF5BB9F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498B4A-2B17-40F6-96F5-1E2E9B6BA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24290E-8240-4F0D-AEC8-B17C99090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CC0DD2-22C6-47C8-B940-E8CBCB234D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AF915E-CB0E-4DC6-9785-CCC4F265BB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7A7CD6-B822-4181-99FB-5CEC569C0B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0CA984-06C4-4F57-B091-817F51DA89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CD008E-E484-4279-9849-E73AF65846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3462FE-D785-4F41-935C-4DFCA455D3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4462FA-6D75-41A5-9FD2-7106E55F68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CB1FD8-BAB7-4C0B-8573-7B3C38C39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5331104224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密码管理的重要性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密码管理基本概念与原则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个人密码管理实践与建议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企业级密码管理方案探讨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密码管理工具介绍及应用场景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法律法规与标准要求解读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总结：提高密码管理意识，保障信息安全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密码管理基本概念与原则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8895" r="3889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密码管理是指对密码进行全生命周期的安全保护和管理，包括密码的设置、存储、使用、更改和销毁等各个环节。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密码管理定义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确保密码的机密性、完整性和可用性，防止未经授权的访问和数据泄露，维护信息系统和网络安全。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密码管理目的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密码管理定义及目的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26" r="892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包括最小权限原则、分散管理原则、定期更改原则等，旨在降低密码被破解或泄露的风险。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制定和实施密码策略，如密码长度、复杂度、历史记录等要求，以及密码加密和存储方式等，提高密码的安全性。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密码安全原则与策略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密码安全策略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密码安全原则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34281" r="34281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常见密码攻击手段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包括字典攻击、暴力破解、钓鱼攻击、键盘记录等，这些攻击手段可能导致密码泄露和非法访问。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密码防范措施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强密码策略，避免使用弱密码或重复使用密码；定期更改密码；使用密码管理工具；加强用户教育和安全意识培养等。同时，对于重要的信息系统和敏感数据，还可以采用多因素身份认证等更高级别的安全措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常见密码攻击手段及防范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个人密码管理实践与建议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密码长度至少为8位，建议包含字母、数字和特殊字符的组合。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使用长密码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避免常见密码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使用密码管理工具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避免使用生日、名字、电话号码等容易被猜到的信息作为密码。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密码管理工具可以生成和保存复杂的密码，提高密码的安全性。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设置强密码技巧与方法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不要在多个地方使用同一密码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避免在多个网站或应用中使用相同的密码，以防止一旦泄露导致多个账户被攻击。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定期更换密码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建议每3个月更换一次密码，避免长期使用同一密码。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备份密码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将密码备份在安全的地方，如密码管理器或加密的文档中，以防忘记。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密码定期更换与备份策略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为不同账户设置不同密码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为每个网站或应用设置唯一的密码，避免使用相同或相似的密码。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使用密码提示问题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设置密码提示问题时，避免使用容易被猜到的答案，同时确保提示问题本身也难以被猜到。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开启双重认证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对于支持双重认证的网站或应用，建议开启此功能以提高账户安全性。双重认证可以在输入密码后，再要求输入手机验证码或其他身份验证信息，确保只有本人能够登录账户。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避免使用相同或相似密码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企业级密码管理方案探讨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05" r="130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362" b="136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企业内部密码政策制定与执行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制定全面的密码政策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明确密码的复杂度、长度、更换周期等要求，确保密码的安全性。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强制执行密码策略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通过技术手段，如密码管理工具，确保员工遵守密码政策。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定期审查和更新密码政策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随着安全威胁的变化，定期审查和更新密码政策以保持其有效性。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定期为员工提供密码安全培训，教育员工如何创建和管理强密码。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0958" r="1095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3208" r="13208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开展密码安全培训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通过宣传和教育活动，提高员工对密码安全重要性的认识。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提升员工安全意识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鼓励员工积极参与密码管理，共同维护企业的信息安全。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建立安全文化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员工培训和意识提升举措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https://d.book118.com/885331104224011111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2024-09-17T13:23:29.886</cp:lastPrinted>
  <dcterms:created xsi:type="dcterms:W3CDTF">2024-09-17T05:23:29Z</dcterms:created>
  <dcterms:modified xsi:type="dcterms:W3CDTF">2024-09-17T05:23:32Z</dcterms:modified>
</cp:coreProperties>
</file>