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259A89-60E5-4545-9928-B281C702B8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7D4B0F-0AB9-4BA4-9D27-89370BD79F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5AAF4A-8628-483F-B5D5-AA27BF7AAA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53EC70-09FE-46B8-BA6B-EF5FF15501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FE82308-D463-44BB-ACBF-7EAC9D3B80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92C2F2F-284C-47B1-A557-0C7A7394B8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E5F07B0-2DB6-4445-A383-8B6F04C319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718AAD-3AA2-48EA-8E0D-0FD03F79DB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F5DFE7-68C0-426D-9F39-FD1CF89E32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45479A-E2BE-4A45-A049-C025FA02BF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F978D4-6499-4BE3-A376-9ECD5D0200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5331142302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优秀导购获奖感言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表达感激之情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分享成功经验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展望未来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表达对未来的期许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再次表达感激之情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表达感激之情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819" b="268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对公司的感激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感激公司提供的平台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感谢公司给予我展示自我和发挥才能的舞台，使我有机会实现自我价值。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感激公司的培养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感谢公司为我提供了各种培训和学习的机会，使我不断成长和进步。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感激公司的支持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感谢公司在工作中给予我全方位的支持和鼓励，让我能够克服困难，取得更好的业绩。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感谢领导的信任与支持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感谢领导对我的信任和支持，让我有机会承担更多的责任和挑战。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感谢领导的包容与理解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感谢领导在我犯错时给予的包容和理解，让我能够从错误中吸取教训，不断成长。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感谢领导的悉心指导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感谢领导在我工作中给予的指导和建议，使我不断优化工作流程和方法。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对领导的栽培的感激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感谢同事的激励与鞭策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感谢同事在我遇到困难时给予的激励与鞭策，让我能够重新振作，继续前行。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感谢同事的协助与配合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感谢同事在我工作中给予的协助与配合，使我的工作更加顺利和高效。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感谢同事的关心与支持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感谢同事在生活中给予的关心和支持，让我感受到团队的力量和温暖。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对同事的帮助的感激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分享成功经验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375" r="1237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在工作中遇到困难时，保持乐观和积极的心态，相信自己能够克服困难，取得成功。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积极面对挑战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对待客户要热情周到，耐心解答他们的疑问，让他们感受到我们的专业和真诚。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保持热情和耐心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保持积极心态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652" r="2065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深入了解产品的特点、性能、使用方法等，以便更好地向客户介绍和推荐。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掌握有效的销售技巧，提高自己的销售能力，提升业绩。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不断学习，提升专业能力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学习销售技巧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了解产品知识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关注客户需求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关注客户的实际需求，提供个性化的服务和解决方案，满足他们的期望。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建立良好口碑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通过优质的服务和良好的口碑，赢得客户的信任和支持，促进业务发展。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212" r="2321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真诚服务，赢得客户信任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展望未来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https://d.book118.com/885331142302011042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2024-09-04T04:49:25.182</cp:lastPrinted>
  <dcterms:created xsi:type="dcterms:W3CDTF">2024-09-03T20:49:25Z</dcterms:created>
  <dcterms:modified xsi:type="dcterms:W3CDTF">2024-09-03T20:49:27Z</dcterms:modified>
</cp:coreProperties>
</file>