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850A8-5DD9-46A5-B7BD-E942D58CE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36006-BDA5-47CA-97C7-5E61AAAAE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DF404-C249-40E9-9283-ABEAF938F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46627-7E3A-49AB-9D28-5F83208F8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A2949C-E5AA-44D0-87B7-C8E45E5D0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CE1C11-871C-4D16-A3F2-2DBB6F6C5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4A6D61-47D6-4AE5-8430-AE8D16D10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5B90B-6C65-473B-BD0A-FD213A750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50F58-3BB1-4E49-BA73-BC3DD8EDD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36EBC-5A14-4C40-8CF6-6D4D720EB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BF850-6CCC-4FFD-BFAF-5337BED96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312400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人生感言语录24条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  <p:sp>
        <p:nvSpPr>
          <p:cNvPr id="7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2C4A1E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成长与经历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人际关系与沟通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心态与情绪管理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目标与行动力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自我提升与成长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家庭、亲情与友情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成长与经历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经历挫折可以让人更加成熟，学会如何应对困难和挑战。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挫折使人成长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615" r="561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挫折培养意志力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挫折带来经验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00" r="14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挫折能够锻炼人的意志力，让人变得更加坚强和有韧性。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通过挫折，人们可以获得宝贵的经验，为未来的成功打下基础。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挫折是成长的必经之路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567" b="35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勇于尝试新事物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尝试新事物带来机会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勇于尝试新事物可以让人接触到更多的机会，拓展自己的视野和可能性。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尝试新事物培养创造力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通过尝试新事物，人们可以激发自己的创造力和想象力，发现新的灵感和创意。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尝试新事物促进个人成长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勇于尝试新事物可以让人不断地学习和成长，提升自己的能力和素质。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学会面对失败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面对失败时，要保持冷静和乐观的态度，积极寻找解决问题的方法，从失败中汲取力量前行。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失败是成功之母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通过失败，人们可以认识到自己的不足和错误，从而改进自己的方法和策略。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失败带来宝贵经验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失败能够让人们获得宝贵的经验和教训，避免重蹈覆辙，为未来的成功打下基础。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学会从失败中汲取教训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人际关系与沟通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信任是人际关系的润滑剂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信任可以减少人际摩擦，让关系更加和谐融洽。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以诚相待，收获友谊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用真诚的心去对待他人，才能收获真正的友谊。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真诚是人际交往的基石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只有真诚待人，才能赢得他人的信任和尊重。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446" r="744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真诚待人，赢得信任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倾听是沟通的前提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只有认真倾听他人的心声，才能更好地理解对方的情感和需求。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理解是沟通的桥梁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通过倾听和理解，可以消除误解和偏见，增进彼此的了解和信任。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善于倾听，赢得尊重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一个善于倾听的人，往往更容易赢得他人的尊重和信任。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倾听他人，理解万岁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掌握沟通技巧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善于运用语言和非语言沟通技巧，可以更好地表达自己的观点和情感，促进双方的理解和共识。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积极面对矛盾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不要回避矛盾，而是要积极面对和解决矛盾，让关系更加健康和稳定。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沟通是解决矛盾的关键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通过有效的沟通，可以化解矛盾，避免冲突升级。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6606" r="660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善于沟通，化解矛盾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心态与情绪管理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乐观面对生活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无论遇到什么困难和挫折，都要以乐观的心态去面对，相信一切都会好起来。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积极寻找解决问题的方法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不要把问题推给别人或抱怨命运不公，而是要积极寻找解决问题的方法，主动承担责任。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培养感恩的心态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珍惜身边的人和事，感恩生活给予的一切，包括挫折和困难，因为它们让你成长和变得更强大。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保持积极乐观的心态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了解自己的情绪状态，学会识别自己何时感到焦虑、愤怒、沮丧等负面情绪。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识别自己的情绪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不要压抑或否认自己的情绪，而是要接受并适当地表达出来，这有助于减轻内心压力。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接受并表达情绪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通过运动、写日记、与朋友交流等方式宣泄情绪，避免将负面情绪积压在心里。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寻找情绪宣泄的途径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学会调整自己的情绪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https://d.book118.com/885331240014011111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2024-09-16T17:40:42.760</cp:lastPrinted>
  <dcterms:created xsi:type="dcterms:W3CDTF">2024-09-16T09:40:42Z</dcterms:created>
  <dcterms:modified xsi:type="dcterms:W3CDTF">2024-09-16T09:40:44Z</dcterms:modified>
</cp:coreProperties>
</file>