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2A3EB8-8E32-4050-BB68-CAB2E619F1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F539F9-44FC-462E-9BCF-4FBE3AAD4C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D1943E-5E29-4AF2-92B5-90234D6634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08B7A3-AEEA-44F3-8DEA-86EE3E7D24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24530AF-0B8C-4839-B0B5-10F7C3405E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48C9CE9-AAB4-408B-80B0-54950880C5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C41E460-4E44-4C56-B7C9-4954074DF1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D1CD0C-7189-4F52-88FB-45D810F55A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BD43D9-F5FC-4D4C-9BA6-6B131D4CBE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EFDF40-904D-46C7-8074-CC22E1BE14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865E63-21D9-40F5-B699-9A7091D305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5333024011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智能教育提升教育公平与效率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教育公平现状分析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智能教育在提升教育公平中作用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教育效率现状分析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智能教育在提升教育效率中作用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智能教育实施策略与建议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137" r="30137"/>
          <a:stretch>
            <a:fillRect/>
          </a:stretch>
        </p:blipFill>
        <p:spPr>
          <a:xfrm>
            <a:off x="1256535" y="1126660"/>
            <a:ext cx="3172115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教育公平是社会公平的重要基础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教育公平是社会公平价值在教育领域的延伸和体现，包括教育内容的公平、受教育的机会均等、享受国家提供的教育资源的平等。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教育效率是教育发展的重要指标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教育效率是指给定投入和技术的条件下，最有效地使用教育资源以满足设定的愿望和需要的评价标准。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智能教育有助于提升教育公平与效率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智能教育通过运用人工智能、大数据等先进技术，可以优化教育资源分配，提高教育效率，促进教育公平。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1267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412120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6473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67559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01267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864738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智能教育定义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智能教育是指利用人工智能、大数据分析、机器学习等先进技术，为学生提供个性化、高效的学习体验，同时为教师和管理者提供数据支持，以改善教学效果和决策。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734570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个性化学习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734570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通过收集和分析学生的学习数据，智能教育系统可以为学生提供个性化的学习内容和路径，满足学生的不同需求。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21895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协作式学习环境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021895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智能教育可以促进师生之间、学生之间的协作与交流，创造更加互动和参与度高的学习环境。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89688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实时反馈与评估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89688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智能教育系统可以实时跟踪学生的学习进度和表现，为教师提供及时反馈和评估，以便及时调整教学策略。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527896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跨学科整合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527896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智能教育有助于打破学科之间的壁垒，促进不同学科之间的整合与交叉，培养学生的综合素质和跨学科能力。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5193089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00394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46902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27988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710204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0521058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193089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69028" y="1641445"/>
            <a:ext cx="110760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0204" y="1641445"/>
            <a:ext cx="104988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智能教育定义及发展趋势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教育公平现状分析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397" r="2739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033" r="3503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227" r="2822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当前，优质教育资源如优秀教师、先进教学设备等在地域间、学校间分配不均，导致部分地区和学校的教育质量相对较低。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优质教育资源稀缺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在一些地区，特别是经济欠发达地区，教育投入不足，学校基础设施建设滞后，无法满足学生全面发展的需求。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教育投入不足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教育资源分配不均问题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391" b="939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由于城乡经济发展不平衡，教育资源在城乡间的分配存在显著差异，农村地区往往面临教育资源匮乏的问题。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不同省份、城市之间的教育发展水平不均衡，一些地区的教育资源相对集中，而另一些地区则相对匮乏。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地域差异导致的教育机会不均等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区域差异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城乡差异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家庭背景影响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家庭经济条件、父母受教育程度等因素对学生的受教育机会和程度产生显著影响。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社会阶层固化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在某些情况下，社会经济地位较低的家庭往往难以获得优质教育资源，从而限制了其子女向上流动的机会。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706" r="237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社会经济地位影响受教育程度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智能教育在提升教育公平中作用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消除城乡差距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通过智能教育技术，可以将优质教育资源输送到偏远和农村地区，缩小城乡教育差距。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跨区域合作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智能教育平台可以促进不同地区、不同学校之间的合作与交流，实现教育资源的共享和优化配置。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打破地域限制，实现资源共享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智能教育系统可以根据学生的学习能力、兴趣和目标，为其定制个性化的学习计划。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学习计划定制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通过提供丰富多样的课程和活动，智能教育可以满足学生不同领域的发展需求。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多元发展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个性化学习路径规划，满足多样化需求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降低学习成本，让更多人享受优质教育资源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降低经济负担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智能教育可以通过降低学习材料的成本、提供在线学习资源等方式，减轻家庭的经济负担。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扩大受众范围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通过智能教育的普及和推广，可以让更多人接触到优质的教育资源，提高整体教育水平。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https://d.book118.com/885333024011011110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2024-09-15T03:33:07.916</cp:lastPrinted>
  <dcterms:created xsi:type="dcterms:W3CDTF">2024-09-14T19:33:07Z</dcterms:created>
  <dcterms:modified xsi:type="dcterms:W3CDTF">2024-09-14T19:33:10Z</dcterms:modified>
</cp:coreProperties>
</file>