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1BD5D-DD20-4223-BDB4-E0EE4BF3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D1AD0-2020-422B-AC58-9D4E912E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96BD-EAC8-4EBC-B0C3-99A33BF6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A0160-203E-4312-AF67-2BEACACB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8ECAA-6BFC-48A9-80F1-36B64281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9F016-9287-41C3-9FB1-F87BF95A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DB802-0938-4772-B2BB-738B5E09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65E84-261F-4EA3-AC6F-91039673E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CC5E0-67EA-43EF-9DBB-AAEE1BF7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CCD4-A0DC-4DF3-AC63-97F55657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FF0CE-DAE3-4E39-990D-4432A5473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3330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个人职业生涯中SWOT分析的注意事项与技巧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个人职业生涯中SWOT分析的重要性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SWOT分析的技巧与方法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如何应对SWOT分析结果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SWOT分析在个人职业生涯中的应用案例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通过SWOT分析，个人可以更加清晰地认识自己的职业目标和发展方向。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SWOT分析有助于个人全面评估自身的优势、劣势、机会和威胁，从而更好地制定职业规划。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通过对自身条件的深入分析，个人可以发现并提升自己的职业竞争力，实现更好的职业发展。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帮助个人认清自己的优势和劣势，明确自己的职业定位。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发现潜在的职业机会和威胁，及时调整职业规划。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为个人制定职业目标和发展计划提供重要依据。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提升个人职业决策的科学性和有效性。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个人职业生涯中SWOT分析的重要性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认清个人特质和价值观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分析个人的性格特点、价值观和工作风格，有助于了解自己在职业发展中可能面临的挑战和机遇。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发现潜在的职业发展障碍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通过对自身劣势的深入剖析，可以发现可能阻碍职业发展的因素，如缺乏某些关键技能或经验。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评估个人技能和能力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通过SWOT分析，个人可以识别自己在工作中擅长的技能和具备的能力，以及需要进一步提升的方面。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了解组织文化和战略方向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深入了解所在组织的文化、价值观和战略方向，有助于个人在职业发展中找到更好的定位。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识别潜在的职业风险和挑战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通过对外部威胁的敏锐感知，个人可以提前应对可能出现的职业危机，如行业衰退、技术更新等。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洞察行业趋势和市场变化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通过关注行业动态、市场变化和竞争对手情况，个人可以及时把握有利于职业发展的机会。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识别外部机会和威胁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持续调整和优化职业规划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随着市场和个人情况的变化，需要不断调整和优化职业规划，确保职业发展的持续性和有效性。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基于SWOT分析的结果，个人可以设定符合自身特点和市场需求的职业目标。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制定个性化的职业发展策略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针对不同的职业目标，制定个性化的学习、实践和拓展策略，以提升自己的职业竞争力。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制定个人职业发展规划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实事求是地评价自己的技能、知识和经验，避免过高或过低的自我评估。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认清自己的优势和劣势，以便在职业发展中扬长避短。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对自己的职业兴趣、价值观和个性特点有清晰的认识，确保职业选择与个人特点相匹配。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客观评估自身能力和资源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密切关注所在行业或领域的发展趋势，了解新技术、新方法和新理念的应用。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分析市场需求和竞争态势，以便把握职业发展的机会和威胁。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积极参与行业交流和活动，拓展人脉和资源，提高个人影响力和竞争力。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关注行业动态和市场趋势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https://d.book118.com/885333330100011104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2024-09-13T22:36:03.620</cp:lastPrinted>
  <dcterms:created xsi:type="dcterms:W3CDTF">2024-09-13T14:36:03Z</dcterms:created>
  <dcterms:modified xsi:type="dcterms:W3CDTF">2024-09-13T14:36:05Z</dcterms:modified>
</cp:coreProperties>
</file>