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BAA98-FC47-4A33-A606-A4836F8DA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372EE-5D56-4770-A2E3-48EFDBFAB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92FDB-02A6-4B29-85DE-BC5177C21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32057-FE3D-411D-A3BB-F617773C1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96547-EB9D-4615-A7EC-250E6E431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CBD2D0-45EE-4098-B338-01CBAD043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52D390-BC7E-437A-9A2E-3C46B5EE8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FA980-F168-4460-952B-6E0C11150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C47E0-3AB5-4E17-94BD-9048EF398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5CD12-01B7-4A06-9287-03D946E4A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1628D-BFA9-4057-9C16-0A0F269F2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3422131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专题七遗传的基本规律和人类遗传病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遗传的基本规律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人类遗传病概述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常见人类遗传病及案例分析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诊断方法与治疗策略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生物技术在人类遗传病研究中的应用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社会伦理问题与法律法规探讨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遗传的基本规律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分离定律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在生物的体细胞中，控制同一性状的遗传因子成对存在，不相融合；在形成配子时，成对的遗传因子发生分离，分离后的遗传因子分别进入不同的配子中，随配子遗传给后代。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自由组合定律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控制不同性状的遗传因子的分离和组合是互不干扰的；在形成配子时，决定同一性状的成对的遗传因子彼此分离，决定不同性状的遗传因子自由组合。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孟德尔遗传定律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基因在结构上发生碱基对组成或排列顺序的改变。基因突变可以发生在个体发育的任何时期，可以发生在细胞内不同的DNA分子上或同一DNA分子的不同部位。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物体进行有性生殖的过程中，控制不同性状的基因的重新组合。基因重组来源于染色体物质的物理交换，减数分裂前期，每条染色体有4份拷贝，所有的4份拷贝紧密相连，发生联会。这个结构称为二阶体，二阶体的每条染色体单元称为染色单体，染色体物质的两两交换就发生在不一样的染色单体之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基因重组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基因突变与基因重组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染色体变异与遗传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染色体结构变异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指细胞内一个或几个染色体发生片段的缺失、增添、倒位或易位等改变。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染色体组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细胞中的一组非同源染色体，它们在形态和功能上各不相同，但是携带着控制一种生物生长发育、遗传和变异的全部信息。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染色体数目变异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指细胞内染色体数目增添或缺失的改变。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二倍体和多倍体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由受精卵发育而来的个体，体细胞中含有两个染色体组的个体叫做二倍体；体细胞中含有三个或三个以上染色体组的个体叫做多倍体。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人类遗传病概述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人类遗传病是由于遗传物质的改变而引起的人类疾病。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根据遗传物质改变的不同，人类遗传病可分为单基因遗传病、多基因遗传病和染色体异常遗传病三类。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人类遗传病的根本原因是遗传物质的改变，包括基因突变、基因重组和染色体变异等。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不同的遗传病具有不同的发病机制。其中，单基因遗传病通常是由单一基因突变引起的；多基因遗传病则是由多个基因和环境因素共同作用的结果；染色体异常遗传病则是由于染色体结构或数目的改变导致的。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对患者个体的危害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遗传病患者可能面临生长发育迟缓、智力障碍、身体畸形、代谢异常等严重问题，甚至可能危及生命。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7208" r="72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对家庭的影响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遗传病患者的出生往往给家庭带来巨大的经济和精神负担，同时也可能影响家庭成员的心理健康。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遗传病的存在降低了人口素质，增加了社会医疗负担，对社会经济发展产生一定的负面影响。此外，某些遗传病还可能影响人类的生育和繁衍能力，从而对整个人类种群构成威胁。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常见人类遗传病及案例分析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镰刀型细胞贫血症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由基因突变引起，患者的红细胞由圆饼状变成镰刀状，容易破裂使人患溶血性贫血，甚至严重死亡。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囊性纤维化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这是一种严重的遗传疾病，导致肺部和消化道黏液分泌异常，可能引发肺部感染和呼吸困难。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苯丙酮尿症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由于基因缺陷导致苯丙氨酸代谢异常，使得苯丙氨酸及其代谢产物在体内蓄积，引发一系列临床表现。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单基因遗传病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受多个基因和环境因素共同影响，表现为动脉血压升高，可能引发心、脑、肾等器官的并发症。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也是一种多基因遗传病，表现为胰岛素分泌不足或作用障碍，导致血糖升高和一系列并发症。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多基因遗传病的一种，表现为思维、情感和行为的紊乱，常导致患者无法正常生活和社交。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多基因遗传病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https://d.book118.com/885334221313011120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2024-09-23T13:31:41.642</cp:lastPrinted>
  <dcterms:created xsi:type="dcterms:W3CDTF">2024-09-23T05:31:41Z</dcterms:created>
  <dcterms:modified xsi:type="dcterms:W3CDTF">2024-09-23T05:31:43Z</dcterms:modified>
</cp:coreProperties>
</file>