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AC8D7-4EAB-442C-91C7-835D7EF0B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C9B80-AF98-46C7-B55E-FC05B8059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755A0-180D-4FF9-A8F6-3E1FEA2FE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CD57C-115C-425B-9D66-F5A35F5E7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C317B9-38D2-43A3-9C21-F3CE697F4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DDC389-9B7E-49EC-A221-59CB12DB4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472DE7-A6EA-46C6-82DE-0848BF918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8BEE8-62B8-4F0B-A3D5-AF2CBC708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855B0D-8F97-43DF-B224-4FA43CA11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5D9E1-EA2A-4BE0-96CA-2249C37AF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AFA72-00C2-4746-9F8D-9E54B5091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4004033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交通导向型发展与城市可持续发展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交通导向型发展概述
 城市可持续发展的内涵
 交通导向型发展与城市可持续发展的必然联系
 交通导向型发展对城市可持续发展的积极影响
 交通导向型发展对城市可持续发展的制约因素
 交通导向型发展促进城市可持续发展的策略
 交通导向型发展与城市可持续发展的案例分析
 交通导向型发展与城市可持续发展的展望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交通导向型发展概述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交通导向型发展与城市可持续发展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交通导向型发展概述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交通导向型发展概述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交通导向型发展（TOD）是一种城市规划和发展模式，旨在通过集中开发土地利用和交通基础设施，以减少汽车依赖性并促进步行、骑自行车和公共交通的使用。</a:t>
            </a:r>
          </a:p>
          <a:p>
            <a:r>
              <a:t>2. TOD以公共交通枢纽为中心，将高密度住宅、商业、办公和娱乐设施集中在枢纽周围，并在枢纽附近提供便利的步行和骑自行车设施以及公共交通服务。</a:t>
            </a:r>
          </a:p>
          <a:p>
            <a:r>
              <a:t>3. TOD可以有效减少汽车依赖性和交通拥堵，改善空气质量，提高城市的可持续性和宜居性，促进经济发展和创造就业机会。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TOD四大特征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公共交通优先：TOD以公共交通为核心，将城市发展与公共交通系统紧密结合，方便居民出行。</a:t>
            </a:r>
          </a:p>
          <a:p>
            <a:r>
              <a:t>2. 混合土地利用：TOD倡导将不同类型的地块集中在一个紧凑而多功能的社区中，以减少出行距离并促进步行和骑自行车。</a:t>
            </a:r>
          </a:p>
          <a:p>
            <a:r>
              <a:t>3. 高密度开发：TOD鼓励高密度开发，以支持公共交通的使用并减少汽车的需要。</a:t>
            </a:r>
          </a:p>
          <a:p>
            <a:r>
              <a:t>4. 可步行社区：TOD旨在创建一个可步行社区，人们可以轻松地步行或骑自行车前往公共交通枢纽、工作地点、购物场所和娱乐设施。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交通导向型发展概述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TOD实施策略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土地利用规划：制定综合的土地利用规划，以支持TOD的发展，包括对公共交通枢纽周围地区的土地利用进行规划和分区。</a:t>
            </a:r>
          </a:p>
          <a:p>
            <a:r>
              <a:t>2. 交通基础设施建设：投资建设公共交通基础设施，包括轨道交通、快速公交和自行车道等，以支持TOD的发展。</a:t>
            </a:r>
          </a:p>
          <a:p>
            <a:r>
              <a:t>3. 鼓励步行和骑自行车：通过建设和维护人行道、自行车道和自行车停车设施，鼓励人们步行和骑自行车出行。</a:t>
            </a:r>
          </a:p>
          <a:p>
            <a:r>
              <a:t>4. 发展公共交通服务：提供可靠、便利和负担得起的公共交通服务，以吸引人们使用公共交通出行。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TOD面临的挑战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土地成本高昂：TOD通常需要在城市中心或其他高成本地区进行开发，这会导致土地成本高昂。</a:t>
            </a:r>
          </a:p>
          <a:p>
            <a:r>
              <a:t>2. 公共交通基础设施建设成本高：TOD需要对公共交通基础设施进行大量投资，这可能会对城市财政造成压力。</a:t>
            </a:r>
          </a:p>
          <a:p>
            <a:r>
              <a:t>3. 公共交通服务质量差：在一些城市，公共交通服务质量差，这可能会阻碍人们使用公共交通出行。</a:t>
            </a:r>
          </a:p>
          <a:p>
            <a:r>
              <a:t>4. 居民习惯难以改变：人们习惯于使用汽车出行，改变出行习惯可能需要时间和努力。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交通导向型发展概述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TOD的未来趋势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自动驾驶汽车：自动驾驶汽车的发展可能会对TOD产生重大影响，因为自动驾驶汽车可以提高公共交通的效率和便利性，并减少人们对汽车的依赖。</a:t>
            </a:r>
          </a:p>
          <a:p>
            <a:r>
              <a:t>2. 共享出行：共享出行服务的兴起可能会对TOD产生积极影响，因为共享出行服务可以减少汽车的需求，并鼓励人们使用公共交通出行。</a:t>
            </a:r>
          </a:p>
          <a:p>
            <a:r>
              <a:t>3. 可持续城市发展：TOD是可持续城市发展的重要组成部分，随着人们对可持续发展的认识不断提高，TOD可能会在未来得到更广泛的应用。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TOD的发展前景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TOD是一种具有可持续性的城市发展模式，可以有效减少汽车依赖性、改善空气质量、促进经济发展和创造就业机会。</a:t>
            </a:r>
          </a:p>
          <a:p>
            <a:r>
              <a:t>2. 随着人们对可持续发展的认识不断提高，TOD可能会在未来得到更广泛的应用。</a:t>
            </a:r>
          </a:p>
          <a:p>
            <a:r>
              <a:t>3. TOD需要结合当地的情况进行规划和实施，以确保其符合当地居民的出行需求和城市发展目标。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城市可持续发展的内涵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交通导向型发展与城市可持续发展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城市可持续发展的内涵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生态环境保护：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保护和恢复自然生态系统功能，包括森林、湿地、河流和海洋等。</a:t>
            </a:r>
          </a:p>
          <a:p>
            <a:r>
              <a:t>2. 减少温室气体排放，应对气候变化。</a:t>
            </a:r>
          </a:p>
          <a:p>
            <a:r>
              <a:t>3. 提高能源效率，发展可再生能源，减少对化石燃料的依赖。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资源节约和循环利用：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倡导节约资源的生活方式，减少浪费。</a:t>
            </a:r>
          </a:p>
          <a:p>
            <a:r>
              <a:t>2. 提高资源利用率，发展循环经济，减少资源消耗。</a:t>
            </a:r>
          </a:p>
          <a:p>
            <a:r>
              <a:t>3. 推广绿色建筑和绿色交通，提高资源利用效率。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城市可持续发展的内涵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社会公平与包容性：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缩小贫富差距，促进社会公平正义。</a:t>
            </a:r>
          </a:p>
          <a:p>
            <a:r>
              <a:t>2. 保障弱势群体的权益，提供社会保障和福利。</a:t>
            </a:r>
          </a:p>
          <a:p>
            <a:r>
              <a:t>3. 促进社会包容和多元化，营造和谐共生的社会氛围。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经济增长与就业)：：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发展绿色经济，创造就业机会，促进经济增长。</a:t>
            </a:r>
          </a:p>
          <a:p>
            <a:r>
              <a:t>2. 推动产业转型升级，提高经济竞争力。</a:t>
            </a:r>
          </a:p>
          <a:p>
            <a:r>
              <a:t>3. 加快发展高新技术产业和服务业，培育新的经济增长点。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城市可持续发展的内涵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城市治理与民主参与：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提高城市治理水平，加强民主监督和决策透明度。</a:t>
            </a:r>
          </a:p>
          <a:p>
            <a:r>
              <a:t>2. 鼓励公众参与城市规划和管理，保障公民的知情权、参与权和监督权。</a:t>
            </a:r>
          </a:p>
          <a:p>
            <a:r>
              <a:t>3. 加强城市间的合作与交流，共同应对城市可持续发展面临的挑战。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文化传承与创新：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保护和传承传统文化，增强城市文化认同感。</a:t>
            </a:r>
          </a:p>
          <a:p>
            <a:r>
              <a:t>2. 鼓励文化创新和创意产业，打造文化名城。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交通导向型发展与城市可持续发展的必然联系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交通导向型发展与城市可持续发展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交通导向型发展与城市可持续发展的必然联系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交通导向型发展对城市可持续发展的积极影响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减少交通拥堵和污染：交通导向型发展通过鼓励步行、骑自行车和公共交通，减少了机动车的使用，从而有效地减少了交通拥堵和污染。</a:t>
            </a:r>
          </a:p>
          <a:p>
            <a:r>
              <a:t>2. 提高土地利用效率：交通导向型发展通过将住宅、商业和公共设施等功能集中在公共交通枢纽附近，提高了土地利用效率，使城市更加紧凑。</a:t>
            </a:r>
          </a:p>
          <a:p>
            <a:r>
              <a:t>3. 创造更宜居的城市环境：交通导向型发展通过减少交通拥堵、改善空气质量和提供更多的步行和骑自行车的机会，创造了更宜居的城市环境。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交通导向型发展对城市可持续发展的负面影响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增加交通成本：交通导向型发展可能导致交通成本的增加，因为公共交通的费用可能高于使用私人汽车。</a:t>
            </a:r>
          </a:p>
          <a:p>
            <a:r>
              <a:t>2. 限制城市扩张：交通导向型发展可能限制城市扩张，因为住宅、商业和公共设施等功能都集中在公共交通枢纽附近，城市的开发空间受到限制。</a:t>
            </a:r>
          </a:p>
          <a:p>
            <a:r>
              <a:t>3. 增加交通工具使用量：人口密集的城市居民使用公共交通的机会多,导致轨道交通、公共汽车的交通工具的使用量也会增加。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交通导向型发展对城市可持续发展的积极影响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交通导向型发展与城市可持续发展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交通导向型发展对城市可持续发展的积极影响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加强城市凝聚力：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推动邻里关系发展，促进社区互动与交流，增强城市归属感。</a:t>
            </a:r>
          </a:p>
          <a:p>
            <a:r>
              <a:t>2. 融合不同社会经济背景的人群，促进社会融合与和谐。</a:t>
            </a:r>
          </a:p>
          <a:p>
            <a:r>
              <a:t>3. 缩小地区差异，均衡城市发展，增强城市整体竞争力。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提高经济竞争力：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创造更宜居、更具吸引力的城市环境，吸引高端人才和企业投资。</a:t>
            </a:r>
          </a:p>
          <a:p>
            <a:r>
              <a:t>2. 减少出行成本和时间，提高生产效率和经济产出。</a:t>
            </a:r>
          </a:p>
          <a:p>
            <a:r>
              <a:t>3. 促进本地经济发展，增加就业机会，带动城市经济繁荣。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交通导向型发展对城市可持续发展的积极影响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减少私家车使用，降低碳排放量，改善城市空气质量。</a:t>
            </a:r>
          </a:p>
          <a:p>
            <a:r>
              <a:t>2. 鼓励步行、骑自行车和公共交通出行，减少城市噪声污染。</a:t>
            </a:r>
          </a:p>
          <a:p>
            <a:r>
              <a:t>3. 减少交通拥堵，缓解城市交通压力，提高城市运行效率。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改善健康状况：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减少久坐不动的生活方式，增加身体活动，促进居民健康。</a:t>
            </a:r>
          </a:p>
          <a:p>
            <a:r>
              <a:t>2. 减少污染和交通事故，降低患慢性疾病和意外伤害的风险。</a:t>
            </a:r>
          </a:p>
          <a:p>
            <a:r>
              <a:t>3. 改善城市环境，创造更宜居、更健康的城市生活空间。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减少交通污染：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交通导向型发展对城市可持续发展的积极影响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减缓气候变化：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减少温室气体排放，减缓气候变化进程，保护地球环境。</a:t>
            </a:r>
          </a:p>
          <a:p>
            <a:r>
              <a:t>2. 提高能源效率，促进可再生能源发展，减少对化石燃料的依赖。</a:t>
            </a:r>
          </a:p>
          <a:p>
            <a:r>
              <a:t>3. 增强城市抵御气候变化的能力，建设更具韧性的城市社区。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促进社会公平：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提供平等的出行机会，使不同社会经济背景的人群都能享受便利的出行服务。</a:t>
            </a:r>
          </a:p>
          <a:p>
            <a:r>
              <a:t>2. 创造更宜居、更具可负担性的城市环境，减少贫困和不平等现象。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https://d.book118.com/885340040334011103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交通导向型发展概述</vt:lpstr>
      <vt:lpstr> 交通导向型发展概述</vt:lpstr>
      <vt:lpstr> 交通导向型发展概述</vt:lpstr>
      <vt:lpstr> 交通导向型发展概述</vt:lpstr>
      <vt:lpstr> 城市可持续发展的内涵</vt:lpstr>
      <vt:lpstr>#. 城市可持续发展的内涵</vt:lpstr>
      <vt:lpstr>#. 城市可持续发展的内涵</vt:lpstr>
      <vt:lpstr>#. 城市可持续发展的内涵</vt:lpstr>
      <vt:lpstr> 交通导向型发展与城市可持续发展的必然联系</vt:lpstr>
      <vt:lpstr> 交通导向型发展与城市可持续发展的必然联系</vt:lpstr>
      <vt:lpstr> 交通导向型发展对城市可持续发展的积极影响</vt:lpstr>
      <vt:lpstr>#. 交通导向型发展对城市可持续发展的积极影响</vt:lpstr>
      <vt:lpstr>#. 交通导向型发展对城市可持续发展的积极影响</vt:lpstr>
      <vt:lpstr>#. 交通导向型发展对城市可持续发展的积极影响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2024-09-13T12:54:35.339</cp:lastPrinted>
  <dcterms:created xsi:type="dcterms:W3CDTF">2024-09-13T04:54:35Z</dcterms:created>
  <dcterms:modified xsi:type="dcterms:W3CDTF">2024-09-13T04:54:37Z</dcterms:modified>
</cp:coreProperties>
</file>