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F5C6F-26AB-4DD9-A554-6F758CC03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6728B-142B-4E0D-A379-8CB3C991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6F1F-F38E-49AE-9D65-07764ABB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37B15-0F7E-4473-9ED0-24600A21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8EAF1-0C12-4102-BDB2-C5896D7C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EAD63-4938-4A00-97DC-FD7388B5D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9B666-F7A7-4486-B806-2766CE4F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081E5-6974-450B-8D28-EF9A5E96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2B7D3-9680-4442-BB78-62D3A676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A51BF-DC30-43CB-BB23-3EE3D386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11DA7-5009-47CD-B41E-D88D6291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0302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课改代名词——山东杜郎口中学\n## 1.山东杜郎口中学简介及发展历程\n### 1.1山东杜郎口中学的成立背景及发展历程\n### 1.2山东杜郎口中学的教育改革探索与实践\n### 1.3山东杜郎口中学的荣誉与成果\n## 2.山东杜郎口中学的课改理念与实践\n### 2.1山东杜郎口中学的课改理念：以人为本，全面发展\n### 2.2山东杜郎口中学的课堂教学改革实践\n### 2.3山东杜郎口中学的课程体系改革与实践\n## 3.山东杜郎口中学的自主学习与探究式教学\n### 3.1山东杜郎口中学的自主学习方法与实践\n### 3.2山东杜郎口中学的探究式教学模式与实践\n### 3.3山东杜郎口中学的学生评价与教师评价制度改革\n## 4.山东杜郎口中学的校园文化与教育氛围\n### 4.1山东杜郎口中学的校园文化建设与实践\n### 4.2山东杜郎口中学的教育氛围营造与实践\n### 4.3山东杜郎口中学的家校合作与家校共育\n## 5.山东杜郎口中学的辐射与影响\n### 5.1山东杜郎口中学的课改经验辐射与推广\n### 5.2山东杜郎口中学对其他学校的启示与借鉴\n### 5.3山东杜郎口中学对未来教育改革的影响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课改代名词——山东杜郎口中学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山东杜郎口中学简介及发展历程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1956年建校，前身为山东省汶上县杜郎口小学</a:t>
                </a:r>
                <a:endParaRPr/>
              </a:p>
            </p:txBody>
          </p:sp>
          <p:sp>
            <p:nvSpPr>
              <p:cNvPr id="1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1976年，改为初级中学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1998年，学校进行体制改革，实行校长负责制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2000年，学校被命名为“山东省规范化学校”</a:t>
                </a:r>
                <a:endParaRPr/>
              </a:p>
            </p:txBody>
          </p:sp>
        </p:grpSp>
        <p:grpSp>
          <p:nvGrpSpPr>
            <p:cNvPr id="1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2004年，学校开始进行课改探索</a:t>
                </a:r>
                <a:endParaRPr/>
              </a:p>
            </p:txBody>
          </p:sp>
          <p:sp>
            <p:nvSpPr>
              <p:cNvPr id="1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2005年，学校提出“以人为本，全面发展”的课改理念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2006年，学校进行课堂教学改革，实施“自主、合作、探究”的学习方式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2007年，学校进行课程体系改革，实施“三维目标”的课程体系</a:t>
                </a:r>
                <a:endParaRPr/>
              </a:p>
            </p:txBody>
          </p:sp>
        </p:grpSp>
        <p:grpSp>
          <p:nvGrpSpPr>
            <p:cNvPr id="1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2010年，学校的课改成果得到广泛关注</a:t>
                </a:r>
                <a:endParaRPr/>
              </a:p>
            </p:txBody>
          </p:sp>
          <p:sp>
            <p:nvSpPr>
              <p:cNvPr id="1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2011年，学校被评为“全国教育改革创新示范校”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2012年，学校被评为“全国课改名校”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2013年，学校被评为“全国素质教育示范校”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山东杜郎口中学的成立背景及发展历程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课堂教学改革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废除传统的“填鸭式”教学，实行“自主、合作、探究”的学习方式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将课堂时间分为“预习、展示、反馈、巩固”四个环节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鼓励学生提问、发表见解，培养学生的自主学习能力和创新精神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课程体系改革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实施“三维目标”的课程体系，即“知识与技能、过程与方法、情感态度与价值观”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开发校本课程，满足学生的个性化需求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重视实践活动，培养学生的实践能力和综合素质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评价制度改革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将学生的学业成绩、德育表现、身心健康等多方面纳入评价范围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实行学生自评、同伴评价、教师评价等多种评价方式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重视过程评价，关注学生的成长和发展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山东杜郎口中学的教育改革探索与实践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2011年，被评为“全国教育改革创新示范校”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2012年，被评为“全国课改名校”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2013年，被评为“全国素质教育示范校”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2014年，被评为“全国教育信息化示范校”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学生的学业成绩、综合素质得到显著提高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教师的教育教学水平得到提升，涌现出一批课改优秀教师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学校的课改经验得到广泛关注和推广，为全国课改提供了借鉴和经验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山东杜郎口中学的荣誉与成果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山东杜郎口中学的课改理念与实践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关爱每一个学生，关注学生的成长和发展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尊重学生的个性差异，满足学生的个性化需求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培养学生的自主学习能力和创新精神，提高学生的综合素质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关注学生的知识技能、过程方法、情感态度价值观等多方面的发展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重视实践活动，培养学生的实践能力和综合素质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强调学生的全面发展，培养德智体美劳全面发展的社会主义建设者和接班人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山东杜郎口中学的课改理念：以人为本，全面发展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废除传统的“填鸭式”教学，实行“自主、合作、探究”的学习方式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将课堂时间分为“预习、展示、反馈、巩固”四个环节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鼓励学生提问、发表见解，培养学生的自主学习能力和创新精神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实施“三维目标”的课程体系，即“知识与技能、过程与方法、情感态度与价值观”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开发校本课程，满足学生的个性化需求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重视实践活动，培养学生的实践能力和综合素质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山东杜郎口中学的课堂教学改革实践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实施“三维目标”的课程体系，即“知识与技能、过程与方法、情感态度与价值观”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开发校本课程，满足学生的个性化需求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重视实践活动，培养学生的实践能力和综合素质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重视实践活动，培养学生的实践能力和综合素质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开展丰富多彩的课外活动，如社会调查、社区服务、科技创新等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将实践活动纳入课程体系，培养学生的实践能力和创新精神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山东杜郎口中学的课程体系改革与实践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山东杜郎口中学的自主学习与探究式教学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鼓励学生自主学习，培养学生的自主学习能力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引导学生制定学习计划，培养学生的自主学习习惯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提供丰富的学习资源，满足学生的个性化需求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开展学习小组活动，培养学生的合作精神和团队意识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实行学生自评、同伴评价、教师评价等多种评价方式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关注学生的成长和发展，培养学生的自我评价能力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鼓励学生互相评价，培养学生的同伴评价能力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教师关注学生的评价结果，调整教学策略，提高教学效果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山东杜郎口中学的自主学习方法与实践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https://d.book118.com/885340302044011112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课改代名词——山东杜郎口中学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2024-09-18T11:06:32.922</cp:lastPrinted>
  <dcterms:created xsi:type="dcterms:W3CDTF">2024-09-18T03:06:32Z</dcterms:created>
  <dcterms:modified xsi:type="dcterms:W3CDTF">2024-09-18T03:06:34Z</dcterms:modified>
</cp:coreProperties>
</file>