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0F7FD-DD72-4DC4-9B8B-F01FA4E3B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F7624-9037-4C7C-80B3-464D23426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D2AA2-E201-42E1-99E6-5DC767475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942A7-7DAF-44B0-BE61-5FD0FCB96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0B10E4-E115-4F28-8CFA-0D7C52C61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2411EA-8B59-4C7E-9709-DF932007E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F4BC64-E69B-435C-A194-B6D3A05BE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A93AC-2F7C-43C5-87DC-7B7C645B2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D1CBA-9A1D-4F30-BBCF-6A6947E73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820D6-3A22-4BD6-982F-3C2CD015F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13E7F-E0F8-4CE4-AAFB-92BE11222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4034122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4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生产管理如何打造高效的团队企业培训课件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高效团队的特征与价值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生产管理中的团队建设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生产管理中的问题解决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生产管理中的创新与发展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生产管理是对企业生产系统的设计、规划、组织、协调、控制和优化的一系列活动的管理过程，旨在实现高效、低成本、高质量的生产目标。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随着市场竞争的加剧，生产管理对于企业提高生产效率、降低成本、保证产品质量以及提升企业竞争力具有至关重要的作用。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生产管理的定义与重要性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生产管理的重要性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包括效益性、系统性、科学性、人本性和可持续性等。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生产管理的目标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主要包括提高生产效率、降低生产成本、保证产品质量、缩短生产周期以及提高客户满意度等。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637" r="116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生产管理的基本原则与目标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生产管理的发展历程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从传统生产管理到现代生产管理，再到精益生产管理，以及智能制造环境下的生产管理等。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生产管理的趋势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随着科技的发展和市场的变化，生产管理正朝着数字化、智能化、定制化、绿色化和全球化等方向发展。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生产管理的发展历程与趋势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高效团队的特征与价值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高效团队通常具备明确的目标、良好的沟通、互补的技能和角色、有效的决策制定和解决问题的能力。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高效团队通常能够快速适应变化，创新思维，并保持良好的工作氛围和团队精神。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高效团队是指一个团队在完成任务、达成目标方面具有高效能和高效率。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促进员工个人成长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推动企业文化建设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高效团队的价值与作用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017" b="101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高效团队能够快速、准确地完成任务，提高生产效率，降低成本。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高效团队能够提高产品质量和服务水平，增强企业竞争力。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在高效团队中，员工能够快速学习和成长，提高个人能力和职业发展。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高效团队能够促进企业文化的建设和发展，增强员工的归属感和忠诚度。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如何评估团队效率与绩效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评估团队是否能够按时、按质、按量完成工作任务和目标。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评估团队的工作质量是否符合标准，是否存在缺陷和问题。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评估团队的沟通与协作能力是否良好，是否存在信息不畅、合作不力的情况。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评估团队是否具备创新思维和创新能力，能否为企业带来新的增长点和竞争优势。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目标达成情况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工作质量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沟通与协作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生产管理中的团队建设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01" r="1530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328" r="1932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确保团队成员明确了解团队的目标和任务，使每个人都能够朝着共同的方向努力。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根据团队成员的特长和能力进行合理分工，使每个成员都能发挥自己的优势，形成互补效应。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提供必要的培训和发展机会，帮助团队成员提升技能和知识，增强团队的整体实力。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建立有效的沟通机制，鼓励团队成员之间的交流与合作，及时解决工作中遇到的问题。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团队建设的原则与方法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639" b="463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培养团队成员的倾听能力，认真听取他人的意见和建议，避免误解和冲突。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解决冲突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提高团队成员的表达能力，使他们能够清晰、准确地表达自己的观点和想法。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强化团队成员的协作意识，使他们能够相互支持、共同完成任务。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教授团队成员解决冲突的方法和技巧，帮助他们化解矛盾，维护团队的和谐与稳定。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团队沟通与协作技巧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https://d.book118.com/885340341221011110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2024-09-16T00:09:05.183</cp:lastPrinted>
  <dcterms:created xsi:type="dcterms:W3CDTF">2024-09-15T16:09:05Z</dcterms:created>
  <dcterms:modified xsi:type="dcterms:W3CDTF">2024-09-15T16:09:07Z</dcterms:modified>
</cp:coreProperties>
</file>