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FF1CB-DC95-4E8D-B10F-DB486EF22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AF322-1CBD-4450-9B33-6CC0AE77E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DFCC3-E9ED-435F-943A-10942F13C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13178-140C-4074-B27C-34ED0B66C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01F35-127A-4776-8BE6-B01FB414C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65F4BE-140D-449A-930D-18B2999C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94991-B3E3-4D90-8775-F755E75E3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E83D6-97E7-492A-BA9A-1FC1CA9CF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B1120-9C39-4533-A2B0-AB4780A36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B96EB-1BBD-4095-A2F0-10F0E4A3E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5C852-1711-48DF-B910-3D3E3ECC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42001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服装行业的网络营销案例分析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案例研究：Zara的网络营销策略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其他服装品牌网络营销案例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55" r="248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86" r="291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主题概述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本案例分析旨在探讨服装行业在网络营销方面的成功经验和策略，为相关企业和从业者提供参考和借鉴。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服装行业是传统零售业的重要组成部分，随着互联网技术的发展，网络营销逐渐成为服装行业的重要营销手段。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深入分析服装行业网络营销的成功案例，总结其营销策略、方法和经验，为其他企业提供参考和借鉴。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随着互联网的普及和电子商务的快速发展，网络营销已成为企业竞争的重要手段。通过对服装行业网络营销案例的分析，有助于提高企业的营销水平和竞争力，推动整个行业的创新和发展。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服装行业是一个庞大的市场，涵盖了各种类型的服装，包括男装、女装、童装、运动装等。随着人们生活水平的提高，消费者对服装的需求日益增长，同时对服装的品质和款式也提出了更高的要求。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随着互联网的普及和电子商务的兴起，服装行业的网络营销逐渐成为主流。越来越多的消费者通过网络购买服装，这为服装企业提供了新的销售渠道和营销方式。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行业概况和发展趋势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许多服装企业通过在电子商务平台上开设店铺，将产品展示给更多的消费者。同时，通过在线支付、物流配送等方式完成交易，方便了消费者的购买。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社交媒体平台如微信、微博等成为服装企业进行网络营销的重要渠道。企业可以通过发布时尚资讯、推广新品、与粉丝互动等方式，提高品牌知名度和用户粘性。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通过撰写时尚博文、发布时尚搭配图片和视频等方式，吸引消费者的关注和兴趣。同时，通过与时尚博主、网红等合作，扩大品牌影响力。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网络营销在服装行业的应用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Zara通过线上线下的全渠道营销策略，成功吸引了大量消费者。Zara在官方网站、电商平台以及线下门店同步推出新品，并通过社交媒体平台进行宣传推广。此外，Zara还通过大数据分析，了解消费者需求和购买行为，为产品设计和营销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H&amp;M通过与知名设计师和品牌合作，推出限量版联名系列，吸引了大量粉丝购买。同时，H&amp;M还通过线上线下的互动活动，如时尚秀、快闪店等，提高了品牌知名度和影响力。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严格把控产品质量，确保产品符合国家标准和客户需求，树立良好的品牌形象。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通过市场调研，明确目标客户群体，针对其需求和喜好进行产品设计和定位。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在产品设计和功能上寻求创新，与竞争对手形成差异化，提高品牌辨识度。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根据产品成本和预期利润制定价格，确保价格竞争力。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根据市场需求和竞争情况灵活调整价格，以适应市场变化。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运用数字、折扣等手段，营造价格优势或高端形象，吸引客户购买。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利用电商平台、自建官方网站等线上渠道进行产品销售。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58" r="2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与实体店合作，实现线上线下融合，提高客户体验。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利用社交媒体平台进行品牌宣传和产品推广，吸引潜在客户。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https://d.book118.com/885342001320011121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2024-09-25T02:46:29.822</cp:lastPrinted>
  <dcterms:created xsi:type="dcterms:W3CDTF">2024-09-24T18:46:29Z</dcterms:created>
  <dcterms:modified xsi:type="dcterms:W3CDTF">2024-09-24T18:46:31Z</dcterms:modified>
</cp:coreProperties>
</file>