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4BAD6-D5F0-4F39-A318-D387DB7D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6EC49-0EFA-4263-AAFF-1D4855C7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4B7FD-59C6-4061-93AD-A37F7930B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BC364-F934-40B1-A752-268310864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5900DE-3282-4DB8-8D9A-126CFD933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9DC53F-7FEF-4B77-A061-F28E13F95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7C712-BB09-421A-B061-2F6C5EF5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54F49-BF92-42FE-AF50-526893A52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CB8EF-4645-4BCE-9035-9068A20D4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E0756-1FBC-4203-B4A7-3165730A4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84887-0666-4E22-BA51-5FFB80C6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42210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养老服务与护理行业的卫生与安全标准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监督检查与评估机制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行业提供包括生活照料、医疗护理、心理关爱、康复服务等多方面的服务内容。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养老服务与护理行业从业人员数量庞大，但专业水平参差不齐，需要加强培训和规范化管理。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随着老龄化趋势的加剧，养老服务与护理行业规模不断扩大，涵盖养老院、护理院、康复中心等多种机构。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养老服务与护理行业现状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随着人口老龄化的加剧，养老服务与护理市场需求不断增长。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医疗卫生水平提高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家庭结构的小型化和空巢化使得更多老年人需要机构养老服务。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随着医疗卫生水平的提高，老年人对养老服务与护理的需求也更加多元化和高质量化。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行业面临着服务质量不高、人才短缺、管理不规范等问题，需要加强规范化管理和人才培养。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随着政策的支持和市场需求的增长，养老服务与护理行业有着广阔的发展空间和巨大的市场潜力。同时，科技的进步也为行业提供了新的发展机遇，如智能化养老服务、远程医疗等。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保持养老服务机构室内环境整洁，定期清扫地面、擦拭家具、清洁卫生间等，确保无积尘、无异味。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5168348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护理人员需保持良好的个人卫生习惯，如勤洗手、穿戴整洁的工作服、不佩戴过多饰品等。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定期更换床上用品，保持清洁干燥，防止细菌滋生。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床上用品清洁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消毒与灭菌规范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对养老服务机构内经常接触的物体表面、餐具、卫生间等进行定期消毒，使用合格的消毒剂和正确的消毒方法。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特殊消毒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对于被污染的物品或区域，需进行特殊消毒处理，确保彻底消除污染源。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灭菌处理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对于医疗器械、敷料等物品，需进行严格的灭菌处理，确保无菌状态，防止交叉感染。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养老服务机构内产生的垃圾需进行分类处理，如可回收垃圾、有害垃圾、厨余垃圾等，以便后续合理处理。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垃圾存放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垃圾应存放在指定的垃圾桶或垃圾站内，保持垃圾存放区域的清洁和卫生。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对于一次性使用的医疗用品、餐具等物品，应尽可能选择环保材料，减少对环境的影响。同时，机构应定期进行环保宣传和教育，提高员工和老人的环保意识。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垃圾处理及环保要求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建筑结构安全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养老服务机构建筑应符合国家相关建筑安全标准，确保建筑物结构稳固，防止因自然灾害或人为因素导致建筑物倒塌或损坏。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安全出口与疏散通道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建筑物内应设置足够数量的安全出口和疏散通道，并保持畅通无阻，以便在紧急情况下迅速疏散人员。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防滑防跌措施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地面、楼梯等公共区域应采取防滑措施，如铺设防滑地砖、安装扶手等，以降低老年人跌倒的风险。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建筑安全规范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养老服务机构应按照消防法规要求配备完善的消防设施，如灭火器、消火栓、烟雾探测器等，并定期进行检查和维护。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消防设施配备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机构应定期组织员工进行消防知识培训和应急演练，提高员工的消防安全意识和应急处置能力。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消防培训与演练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建立火灾预警和报警系统，及时发现火源并启动应急响应程序，确保老年人及员工的安全。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火灾预警与报警系统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https://d.book118.com/885342210011011110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2024-09-15T03:35:11.848</cp:lastPrinted>
  <dcterms:created xsi:type="dcterms:W3CDTF">2024-09-14T19:35:11Z</dcterms:created>
  <dcterms:modified xsi:type="dcterms:W3CDTF">2024-09-14T19:35:13Z</dcterms:modified>
</cp:coreProperties>
</file>