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A2632-4359-4758-915E-24F019F29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96E1C-4924-46E8-9A45-CC77CADAC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E7495-20A6-435E-AC48-039277897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5227A-2331-42C2-9E89-3E4278D61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1307FD-85AF-4669-8AA4-BE7C76FBF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D841D3-4332-4E6C-AE67-7CA21E30B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A116F-FD9C-4BBD-B798-4C924BA44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8E4E6-A72D-4E94-BB6C-62FD4B1E0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C3C33-38EC-483A-8707-B6A48A8BC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2200A-7282-4B87-869B-020A96874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22512-DB37-46A7-B8DE-5D864D285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43203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助产安全与助产士培训课件妊娠期间的非药物疼痛缓解方法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妊娠期间疼痛概述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非药物疼痛缓解方法重要性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常见非药物疼痛缓解技术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助产士在疼痛管理中的角色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培训内容与实施策略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妊娠期间疼痛概述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疼痛是一种不愉快的感觉和情感体验，通常与实际的或潜在的组织损伤有关。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妊娠期间的疼痛可分为急性疼痛和慢性疼痛。急性疼痛通常与特定的损伤或疾病过程有关，而慢性疼痛则可能持续较长时间，并对日常生活产生显著影响。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由于妊娠期间体重增加、姿势改变以及激素水平变化，下背部疼痛是孕妇最常见的疼痛之一。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下背部疼痛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随着胎儿的生长和子宫的扩大，骨盆区域可能会感到疼痛和不适。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骨盆疼痛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孕妇可能会经历腿部肌肉抽筋和疼痛，尤其是在夜间。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腿部抽筋和疼痛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妊娠期间，由于激素水平的变化和血流量的增加，头痛可能会变得更加频繁或严重。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妊娠期间常见疼痛部位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004" r="60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疼痛对母婴影响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对孕妇的影响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妊娠期间的疼痛可能导致孕妇睡眠不佳、情绪焦虑、活动受限，甚至影响日常生活和工作。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对胎儿的影响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虽然大多数妊娠期间的疼痛不会对胎儿造成直接影响，但某些疼痛可能与潜在的疾病或并发症有关，从而对胎儿的健康产生间接影响。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对分娩的影响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严重的妊娠期间疼痛可能对分娩过程产生不良影响，如增加剖宫产的风险等。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非药物疼痛缓解方法重要性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20" b="156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减少药物使用可以降低药物对胎儿的潜在风险，避免药物引起的胎儿畸形、功能障碍等问题。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非药物疼痛缓解方法可以避免产妇因使用药物而产生的副作用，如恶心、呕吐、头痛等，提高产妇的舒适度。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减少药物使用，降低副作用风险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减少产妇药物副作用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避免药物对胎儿的影响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91" r="209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非药物疼痛缓解方法可以帮助产妇更好地应对分娩过程中的疼痛，提高自然分娩的成功率。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促进自然分娩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减少药物使用可以降低产妇和胎儿的风险，提高分娩的安全性。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提高自然分娩率，促进母婴健康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632" b="563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提高产妇自我控制感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非药物疼痛缓解方法可以让产妇更好地掌控自己的身体和情绪，减轻分娩过程中的焦虑和恐惧。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增强产妇信心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通过非药物疼痛缓解方法，产妇可以更加自信地面对分娩过程，提高分娩的顺利度和满意度。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增强产妇自我控制感和信心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常见非药物疼痛缓解技术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通过减缓呼吸频率和深度，帮助孕妇放松身心，减轻紧张和焦虑。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深呼吸和慢呼吸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渐进性肌肉松弛法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冥想和正念练习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指导孕妇逐步紧张和松弛不同部位的肌肉群，以达到全身放松的效果。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通过引导孕妇关注当下、放松心灵，培养积极的心态和情绪。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呼吸练习与放松技巧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在孕妇感到疼痛或不适的部位进行轻柔的按摩，有助于缓解肌肉紧张和疼痛。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轻柔按摩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使用热水袋或热毛巾等物品在疼痛部位进行热敷，可以促进血液循环、舒缓肌肉。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选择适合孕妇使用的按摩油或乳液，可以增加按摩的舒适度和效果。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按摩油或乳液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按摩与热敷应用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https://d.book118.com/885343203102011034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2024-08-29T16:09:32.816</cp:lastPrinted>
  <dcterms:created xsi:type="dcterms:W3CDTF">2024-08-29T08:09:32Z</dcterms:created>
  <dcterms:modified xsi:type="dcterms:W3CDTF">2024-08-29T08:09:35Z</dcterms:modified>
</cp:coreProperties>
</file>