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25D2C1-A910-4C17-8444-6EFDAFEBD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007FC-35E9-40AA-8BA8-633391D79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0B928D-172F-4CDD-9BBE-FABB4F34F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C9E324-AAA6-4204-B766-6C858B7CFC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A7A6F5-DB94-4EAA-A110-BCC19E40B8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C12B6E-6DC7-4BE9-9998-05F0E428CB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11D1C-B0F4-4598-A3F9-8669750F30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6E8B8-8040-4B88-92F3-39E18D4EE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DC90C-5A73-4964-95F7-7A4F857C0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EB74D-6A2B-4A4A-9CCD-6244209BA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10CBA-6933-4542-9337-F18832B32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34321210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内科医生的职业道德及患者隐私保护</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内科医生职业道德概述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患者隐私保护法律法规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内科医生如何遵守职业道德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患者隐私保护措施及实践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375" r="5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内科医生作为医疗行业的重要一员，其职业道德直接关系到患者的生命安全和医疗质量。因此，强调内科医生的职业道德，提高医生的责任感和使命感，是保障医疗安全的重要举措。</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强调内科医生的职业道德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患者隐私权是患者的基本权利之一，保护患者隐私权不仅是法律的要求，也是医疗行业的职业道德要求。内科医生在执业过程中，必须严格遵守患者隐私保护的相关规定，确保患者的隐私得到充分保护。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保护患者隐私权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内科医生职业道德的内涵与要求</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阐述内科医生职业道德的基本内涵，包括尊重生命、热爱医学事业、恪守医德规范等方面，同时提出医生在执业过程中应该遵守的具体要求。</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分析当前患者隐私保护的现状及存在的问题，如信息泄露、非法获取患者信息等，探讨内科医生在保护患者隐私方面所面临的挑战。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提出内科医生在保护患者隐私方面的具体措施和方法，如加强信息管理、完善保密制度、提高保密意识等，以确保患者的隐私得到充分保护。</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通过具体案例的分析，总结内科医生在保护患者隐私方面的经验教训，为医生提供借鉴和参考。</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患者隐私保护的现状与挑战</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内科医生如何保护患者隐私</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案例分析与经验教训</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内科医生职业道德概述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238" r="252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63" r="298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指从事一定职业的人在职业生活中应当遵循的具有职业特征的道德要求和行为准则。</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包括职业观念、职业态度、职业技能、职业纪律和职业作风等方面。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内科医生需要具备专业的医学知识和技能，以提供高质量的医疗服务。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人文性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保密性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内科医生需要关注患者的身心健康，尊重患者的人格尊严和隐私权。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内科医生需要严格遵守医疗保密制度，确保患者隐私不被泄露。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内科医生职业道德特点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医生遵守职业道德，能够提供更专业、更人性化的医疗服务，从而提高医疗服务质量。</a:t>
            </a:r>
          </a:p>
        </p:txBody>
      </p:sp>
      <p:pic>
        <p:nvPicPr>
          <p:cNvPr id="5" name="Picture 5"/>
          <p:cNvPicPr>
            <a:picLocks noChangeAspect="1"/>
          </p:cNvPicPr>
          <p:nvPr/>
        </p:nvPicPr>
        <p:blipFill>
          <a:blip r:embed="rId2"/>
          <a:srcRect l="11708" r="11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833" r="98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000" r="15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提高医疗服务质量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医生的职业道德水平直接关系到医疗行业的形象，遵守职业道德有助于树立医疗行业的良好形象。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维护医疗行业形象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医生遵守职业道德，能够赢得患者的信任和尊重，有利于建立和谐的医患关系。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促进医患关系和谐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职业道德在医疗行业中的重要性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患者隐私保护法律法规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500" r="9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《医疗机构管理条例》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要求医疗机构及医务人员严格保护患者隐私，确保患者信息安全。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《中华人民共和国执业医师法》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明确规定医师在执业活动中应尊重和保护患者隐私，违反者将受到法律制裁。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《中华人民共和国侵权责任法》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患者隐私权受到侵害时，可依法追究侵权者的民事责任。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国家相关法律法规介绍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167" r="71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规定病历书写应客观、真实、准确、及时、完整，同时要求医务人员妥善保管病历资料，防止患者隐私泄露。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《病历书写基本规范》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强调医疗机构应建立医疗质量安全管理制度，包括患者隐私保护制度，确保患者信息安全。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《医疗质量管理办法》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要求医院建立完善的信息系统安全保护制度，采取技术措施和管理措施，确保患者电子病历等信息安全。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《医院信息系统安全保护规定》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医疗行业隐私保护规定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行政处罚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医疗机构若未履行患者隐私保护职责，将受到卫生行政部门的行政处罚，包括警告、罚款、吊销执业证书等。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法律责任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违反患者隐私保护法律法规的医务人员，将依法承担民事责任、行政责任甚至刑事责任。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近年来，多起因医务人员泄露患者隐私而引发的纠纷和诉讼案例，涉及患者隐私的泄露途径、侵权行为和法律后果等方面，为医务人员敲响了警钟。</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000" r="10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375" r="53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792" r="13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违反法律法规的后果及案例分析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https://d.book118.com/885343212102011034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2024-08-29T16:09:35.573</cp:lastPrinted>
  <dcterms:created xsi:type="dcterms:W3CDTF">2024-08-29T08:09:35Z</dcterms:created>
  <dcterms:modified xsi:type="dcterms:W3CDTF">2024-08-29T08:09:37Z</dcterms:modified>
</cp:coreProperties>
</file>