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53962-8ED0-4F21-999A-E53EE821E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3A5B3-82ED-4F2B-A242-7DE7DA4E4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4E354-97F4-46E8-9A7E-CB952F504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D4B90-697F-4DBB-82FD-6AA6E226C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90064C-4C67-4E80-B63F-D3C61EAE5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61ADE0-D286-4174-A067-DBFFC0C2B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23F951-7200-4B8E-A1E1-9AB2D140D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66985-C673-42F0-897A-3B66F783B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50569-0C22-4C7D-A600-92D291D57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99627-2627-4B1F-A855-3261482DD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19B69-B570-4A8E-A68D-DA031E102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442101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设备管理标准与认证体系介绍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设备认证体系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设备管理标准与认证体系关系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设备管理标准与认证体系实施建议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34" r="314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94" r="323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设备是指在企业生产、运营过程中所使用的各种机械、装置、仪器、仪表等技术装备的总称。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根据设备的功能、用途和特点，设备可分为生产设备、辅助设备、动力设备、运输设备等。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设备管理能够确保设备的正常运行，减少故障停机时间，提高生产效率。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875" b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通过设备管理，可以延长设备使用寿命，减少维修和更换成本，从而降低企业运营成本。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设备的状态直接影响产品质量，设备管理能够确保设备处于良好状态，提高产品质量。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确保设备安全、稳定、长周期、满负荷、优质运行，实现设备寿命周期费用最经济和设备综合效能最高。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坚持设计、制造与使用相结合，维护与计划检修相结合，修理、改造与更新相结合，专业管理与群众管理相结合，技术管理与经济管理相结合的原则。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设备管理标准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ISO 55000 设备管理系列标准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包括ISO 55000、ISO 55001和ISO 55002三个标准，分别规定了设备管理的原则、要求和指南，适用于各种类型和规模的组织。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IEC 62278 设备可靠性管理标准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主要针对电气和电子设备的可靠性管理，提供了设备可靠性管理的框架、流程和方法。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PAS 55 资产管理标准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由英国标准协会（BSI）制定，规定了资产管理的综合要求，包括设备管理、维护、更新和报废等方面。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国际设备管理标准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99" b="18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国内设备管理标准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《设备管理体系 要求》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规定了设备管理体系的基本要求，包括设备管理的方针、目标、组织、资源、过程和绩效等方面。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《设备维护保养规范》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针对不同行业和设备的维护保养要求，制定了相应的规范，包括维护周期、维护项目、维护方法和验收标准等。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《设备安全操作规程》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规定了设备安全操作的基本要求和操作规程，包括设备操作前的准备、操作过程中的注意事项和操作后的检查等。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针对石油化工行业的设备管理特点，制定了相应的标准，包括设备选型、安装、调试、运行和维护等方面。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石油化工行业设备管理标准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针对电力行业的设备管理需求，规定了设备的运行、维护、检修和报废等方面的标准和要求。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电力行业设备管理标准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针对机械制造行业的设备管理特点，制定了相应的标准，包括设备的设计、制造、安装、调试和运行等方面。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机械制造行业设备管理标准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行业设备管理标准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企业根据自身情况制定的设备管理制度，包括设备的采购、使用、维护、更新和报废等方面的规定。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企业针对各类设备制定的操作规程，包括设备的操作步骤、注意事项和异常情况处理等方面。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设备维护保养规范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企业根据设备的特点和使用情况制定的维护保养规范，包括维护周期、维护项目和维护方法等。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企业设备管理标准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设备认证体系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设备认证是指通过对设备的安全性、性能、质量等方面进行评估和检测，确认设备符合相关标准和要求，并颁发相应的认证证书和标志的过程。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设备认证可以确保设备的质量和安全性，提高设备的市场竞争力，促进国际贸易和技术交流，保障消费者的权益和安全。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设备认证概述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设备认证的意义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设备认证的定义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https://d.book118.com/885344210142011112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2024-09-18T21:40:53.421</cp:lastPrinted>
  <dcterms:created xsi:type="dcterms:W3CDTF">2024-09-18T13:40:53Z</dcterms:created>
  <dcterms:modified xsi:type="dcterms:W3CDTF">2024-09-18T13:40:55Z</dcterms:modified>
</cp:coreProperties>
</file>