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E1C4F-3CF7-4B7D-BBD3-7E9BF5352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231C7C-F7D1-4EFB-9E54-C872B5AC5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AD90F-E21C-4867-A7AE-E13DD7483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661F97-407A-4D6E-B599-5F8B7960B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B17198-4627-4434-8AFF-B062FB21C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FB5C73-68C4-4569-BEAC-454DAD779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B9377E-3117-4A61-885E-734AC95EB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EE41EE-21BE-4C1C-B5F0-68D66B5BA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669EF3-EFA4-4EB4-9E4C-14F86C7F8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0C820-7C85-4A3E-9059-EE71F33EA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07BE3-8AB4-44C7-AA9A-99510DDA2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3442340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小学生安全家庭的责任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家庭安全教育重要性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家长在安全教育中的角色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家庭环境中潜在危险因素及应对措施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校外活动安全管理与责任担当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网络信息安全问题及解决方法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总结：共同营造安全温馨家庭氛围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家庭安全教育重要性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安全行为习惯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安全技能培养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591" b="4591"/>
          <a:stretch>
            <a:fillRect/>
          </a:stretch>
        </p:blipFill>
        <p:spPr>
          <a:xfrm>
            <a:off x="624819" y="1389221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培养孩子安全意识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向孩子传授基本的安全知识，如防火、防溺水、防触电等，让他们了解危险的存在和应对方法。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教育孩子遵守安全规则，如不随便玩火、不乱动电器等，培养他们的安全行为习惯。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教孩子掌握一些基本的安全技能，如简单的急救措施、报警电话的拨打等，提高他们的自我保护能力。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确保家庭环境安全，如安装防护栏、避免乱放杂物等，减少孩子在家中的安全隐患。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家居安全环境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000" r="8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外出安全保护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875" r="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208" r="22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教育孩子在外出时注意安全，如遵守交通规则、不随意离开家长视线等，降低外出时的风险。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制定家庭应急预案，教育孩子如何在地震、火灾等突发事件中保护自己，提高他们的应急反应能力。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预防意外事故发生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通过安全教育，让孩子感受到家庭的关爱和保护，增强家庭成员之间的凝聚力。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542" r="35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792" r="147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增强家庭凝聚力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孩子在掌握安全知识和技能后，会更加自信和独立，有利于他们的身心健康成长。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提升孩子自信心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家庭安全教育不仅关乎孩子的安全，也有助于营造整个家庭的安全氛围，让家庭生活更加和谐幸福。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营造安全氛围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促进家庭和谐与幸福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家长在安全教育中的角色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家长应遵守交通规则，如佩戴安全带、不闯红灯、不酒后驾车等，为孩子树立榜样。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家长应安全使用电器和火源，不乱拉乱接电线，不在床上吸烟等，引导孩子养成安全用电用火的习惯。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安全用电用火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042" b="16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家长应具备应对突发事件的能力，如遇到火灾、地震等紧急情况时，能够迅速采取正确措施，保障自身和孩子的安全。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树立榜样作用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840" b="58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963" b="129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传授基本安全知识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交通安全知识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教育孩子认识交通标志和信号灯，了解过马路、乘坐交通工具等交通安全常识。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防火防灾知识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向孩子传授火灾的危害、预防措施和火场逃生方法，教育孩子不玩火、不随意触碰易燃物品。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防溺水知识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教育孩子不在无人看护的情况下游泳或戏水，了解溺水的危害和自救方法。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检查孩子物品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定期检查孩子的书包、玩具等物品，确保没有携带危险物品或违禁品。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关注孩子行踪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家长应时刻关注孩子的行踪，确保孩子不独自外出或到危险区域玩耍。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纠正不良行为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发现孩子有攀爬高处、玩火等不良行为时，应及时制止并进行安全教育。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00" r="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67" r="146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167" r="141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监督孩子行为举止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家庭环境中潜在危险因素及应对措施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确保家庭电器设备完好，不乱接乱拉电线，避免使用破损的电器和插头。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电器安全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958" r="495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教育孩子不随意拆卸、修理电器，不用湿手触摸电器，不在电线上悬挂物品。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用电规范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将易导电的物体远离水源和电器，确保孩子不接触裸露的电线和插座。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预防触电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电器使用安全注意事项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防盗意识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提醒孩子注意关好门窗，不轻易给陌生人开门，学会识别可疑人员和情况。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防溺水措施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不让孩子独自到河边、池塘等水域玩耍，教育孩子掌握基本的游泳技能和自救方法。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教育孩子不玩火，不随意燃放烟花爆竹，了解火灾的危害和预防措施。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958" r="695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防火、防盗、防溺水等常识普及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https://d.book118.com/885344234010011103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2024-09-12T05:11:18.241</cp:lastPrinted>
  <dcterms:created xsi:type="dcterms:W3CDTF">2024-09-11T21:11:18Z</dcterms:created>
  <dcterms:modified xsi:type="dcterms:W3CDTF">2024-09-11T21:11:20Z</dcterms:modified>
</cp:coreProperties>
</file>