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B1DC1-5E97-41C6-8A92-632B828D5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4BC95-028A-4A56-A4A0-C2BC1D0B0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029A05-A66B-4AF7-BF7D-2F72018B8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D9ABFF-DE90-4279-8772-B53649043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90BE7B-DD13-464B-B138-49EEE09A2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082DAD-B4E4-4E21-9D12-03C444E31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2AFC65-66D0-4965-A3A1-AA8547DAB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E1FA6B-9A40-4DD5-B1C6-D82FDAC62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E725D5-5965-4984-9822-A14DC5B6A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94472-2B10-4BC9-B475-A77C53FEF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8B523-5827-44A0-AC80-117F7A842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000020143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耳机数据线基本知识介绍课件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耳机数据线的定义与分类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耳机数据线的材质与结构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耳机数据线的性能与参数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耳机数据线的使用与保养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耳机数据线常见问题及解决方案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耳机数据线的发展趋势与未来展望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耳机数据线的定义与分类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77" r="314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它通常由一根或两根塑料或金属材质的线缆组成，一端连接耳机，另一端连接音频设备。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耳机数据线是指连接耳机与音频设备（如手机、电脑等）的线缆，用于传输音频信号。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根据传输方式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耳机数据线可以分为模拟信号传输和数字信号传输两类。模拟信号传输的耳机数据线常见于普通耳机，而数字信号传输的耳机数据线则常见于高端耳机。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根据线长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耳机数据线可以分为不同长度规格，以满足不同用户的需求。一般来说，较长的耳机数据线适用于舞台表演、户外活动等场景，而较短的耳机数据线则适用于日常使用。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根据品牌与品质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耳机数据线有不同的品牌和品质，价格也各不相同。一般来说，知名品牌的高品质耳机数据线价格较高，但性能稳定、音质清晰。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根据接口类型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耳机数据线可以分为3.5mm接口、USB接口、Lightning接口等类型。其中，3.5mm接口的耳机数据线是最常见的类型，适用于大多数手机和电脑。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耳机数据线的材质与结构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63" r="310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大多数耳机数据线外部采用塑料材质，具有轻便、耐用的特点，常见的有ABS、PVC等。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部分高端耳机数据线内部采用金属线芯，以提高传输效率和稳定性，常见的有铜、银等。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664" r="1266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耳机数据线的核心部分，负责传输信号和电力，常见的有铜线和银线。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为了减少信号干扰，耳机数据线外部通常有一层或多层屏蔽层，常见的有金属网和编织网。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屏蔽层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包裹在屏蔽层外的保护层，防止线芯与外部环境接触，常见的有PVC、TPE等。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绝缘层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耳机数据线的两端通常配有接头，以便插入耳机和设备，常见的有3.5mm、2.5mm等规格。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接头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耳机数据线的性能与参数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636" r="1563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耳机数据线在传输音频信号时的速度，通常以kbps（千位每秒）为单位。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耳机数据线对音频信号的传输质量，直接影响耳机的音质表现。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耳机数据线在传输过程中信号的稳定性，影响声音的清晰度和连续性。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耳机数据线抗拉、抗压、抗磨损等物理性能，影响其使用寿命。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传输速度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音质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稳定性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耐用性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接口类型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线材材质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线材长度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品牌与认证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798" r="167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耳机数据线的插头和插座类型，如3.5mm插头、USB插头等。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耳机数据线线芯的材质，如铜、银等，影响传输速度和音质。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耳机数据线的长度，通常以米为单位，影响使用方便性和适用场景。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耳机数据线的品牌和是否通过相关认证，如苹果MFi认证等，影响其品质和兼容性。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https://d.book118.com/886000020143010055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2024-09-23T05:14:24.962</cp:lastPrinted>
  <dcterms:created xsi:type="dcterms:W3CDTF">2024-09-22T21:14:24Z</dcterms:created>
  <dcterms:modified xsi:type="dcterms:W3CDTF">2024-09-22T21:14:26Z</dcterms:modified>
</cp:coreProperties>
</file>